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77" r:id="rId6"/>
    <p:sldId id="261" r:id="rId7"/>
    <p:sldId id="266" r:id="rId8"/>
    <p:sldId id="267" r:id="rId9"/>
    <p:sldId id="271" r:id="rId10"/>
    <p:sldId id="264" r:id="rId11"/>
    <p:sldId id="260" r:id="rId12"/>
    <p:sldId id="265" r:id="rId13"/>
    <p:sldId id="270" r:id="rId14"/>
    <p:sldId id="272" r:id="rId15"/>
    <p:sldId id="263" r:id="rId16"/>
    <p:sldId id="274" r:id="rId17"/>
    <p:sldId id="273" r:id="rId18"/>
    <p:sldId id="288" r:id="rId19"/>
    <p:sldId id="275" r:id="rId20"/>
    <p:sldId id="278" r:id="rId21"/>
    <p:sldId id="281" r:id="rId22"/>
    <p:sldId id="279" r:id="rId23"/>
    <p:sldId id="280" r:id="rId24"/>
    <p:sldId id="283" r:id="rId25"/>
    <p:sldId id="282" r:id="rId26"/>
    <p:sldId id="286" r:id="rId27"/>
    <p:sldId id="287" r:id="rId28"/>
    <p:sldId id="430" r:id="rId29"/>
    <p:sldId id="432" r:id="rId30"/>
    <p:sldId id="433" r:id="rId31"/>
    <p:sldId id="434" r:id="rId32"/>
    <p:sldId id="262" r:id="rId33"/>
    <p:sldId id="284" r:id="rId34"/>
    <p:sldId id="285" r:id="rId35"/>
    <p:sldId id="431" r:id="rId36"/>
    <p:sldId id="435" r:id="rId37"/>
    <p:sldId id="436" r:id="rId38"/>
    <p:sldId id="437" r:id="rId39"/>
    <p:sldId id="43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558"/>
  </p:normalViewPr>
  <p:slideViewPr>
    <p:cSldViewPr snapToGrid="0" snapToObjects="1">
      <p:cViewPr varScale="1">
        <p:scale>
          <a:sx n="102" d="100"/>
          <a:sy n="102" d="100"/>
        </p:scale>
        <p:origin x="192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hwlim/Dropbox/Grant.Temp/Trustee%20Award/Figure/figur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limc8h/Dropbox/Grant.Temp/Trustee%20Award/Figure/figur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102126657244769"/>
          <c:y val="0.11543015456401283"/>
          <c:w val="0.72248789436236494"/>
          <c:h val="0.59311940927283913"/>
        </c:manualLayout>
      </c:layout>
      <c:scatterChart>
        <c:scatterStyle val="smoothMarker"/>
        <c:varyColors val="0"/>
        <c:ser>
          <c:idx val="0"/>
          <c:order val="0"/>
          <c:tx>
            <c:strRef>
              <c:f>fragLen!$B$1</c:f>
              <c:strCache>
                <c:ptCount val="1"/>
                <c:pt idx="0">
                  <c:v>H3K27ac</c:v>
                </c:pt>
              </c:strCache>
            </c:strRef>
          </c:tx>
          <c:spPr>
            <a:ln w="952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fragLen!$A$2:$A$1001</c:f>
              <c:numCache>
                <c:formatCode>General</c:formatCode>
                <c:ptCount val="100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</c:numCache>
            </c:numRef>
          </c:xVal>
          <c:yVal>
            <c:numRef>
              <c:f>fragLen!$B$2:$B$1001</c:f>
              <c:numCache>
                <c:formatCode>General</c:formatCode>
                <c:ptCount val="100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</c:v>
                </c:pt>
                <c:pt idx="15">
                  <c:v>0</c:v>
                </c:pt>
                <c:pt idx="16">
                  <c:v>0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7</c:v>
                </c:pt>
                <c:pt idx="21">
                  <c:v>12</c:v>
                </c:pt>
                <c:pt idx="22">
                  <c:v>16</c:v>
                </c:pt>
                <c:pt idx="23">
                  <c:v>32</c:v>
                </c:pt>
                <c:pt idx="24">
                  <c:v>62</c:v>
                </c:pt>
                <c:pt idx="25">
                  <c:v>145</c:v>
                </c:pt>
                <c:pt idx="26">
                  <c:v>167</c:v>
                </c:pt>
                <c:pt idx="27">
                  <c:v>218</c:v>
                </c:pt>
                <c:pt idx="28">
                  <c:v>284</c:v>
                </c:pt>
                <c:pt idx="29">
                  <c:v>386</c:v>
                </c:pt>
                <c:pt idx="30">
                  <c:v>470</c:v>
                </c:pt>
                <c:pt idx="31">
                  <c:v>644</c:v>
                </c:pt>
                <c:pt idx="32">
                  <c:v>874</c:v>
                </c:pt>
                <c:pt idx="33">
                  <c:v>1078</c:v>
                </c:pt>
                <c:pt idx="34">
                  <c:v>1383</c:v>
                </c:pt>
                <c:pt idx="35">
                  <c:v>1223</c:v>
                </c:pt>
                <c:pt idx="36">
                  <c:v>1673</c:v>
                </c:pt>
                <c:pt idx="37">
                  <c:v>3163</c:v>
                </c:pt>
                <c:pt idx="38">
                  <c:v>3684</c:v>
                </c:pt>
                <c:pt idx="39">
                  <c:v>3684</c:v>
                </c:pt>
                <c:pt idx="40">
                  <c:v>3883</c:v>
                </c:pt>
                <c:pt idx="41">
                  <c:v>3966</c:v>
                </c:pt>
                <c:pt idx="42">
                  <c:v>4578</c:v>
                </c:pt>
                <c:pt idx="43">
                  <c:v>5750</c:v>
                </c:pt>
                <c:pt idx="44">
                  <c:v>6944</c:v>
                </c:pt>
                <c:pt idx="45">
                  <c:v>8681</c:v>
                </c:pt>
                <c:pt idx="46">
                  <c:v>10354</c:v>
                </c:pt>
                <c:pt idx="47">
                  <c:v>12498</c:v>
                </c:pt>
                <c:pt idx="48">
                  <c:v>12873</c:v>
                </c:pt>
                <c:pt idx="49">
                  <c:v>12233</c:v>
                </c:pt>
                <c:pt idx="50">
                  <c:v>11705</c:v>
                </c:pt>
                <c:pt idx="51">
                  <c:v>12070</c:v>
                </c:pt>
                <c:pt idx="52">
                  <c:v>13355</c:v>
                </c:pt>
                <c:pt idx="53">
                  <c:v>15249</c:v>
                </c:pt>
                <c:pt idx="54">
                  <c:v>18055</c:v>
                </c:pt>
                <c:pt idx="55">
                  <c:v>21374</c:v>
                </c:pt>
                <c:pt idx="56">
                  <c:v>24568</c:v>
                </c:pt>
                <c:pt idx="57">
                  <c:v>29285</c:v>
                </c:pt>
                <c:pt idx="58">
                  <c:v>37226</c:v>
                </c:pt>
                <c:pt idx="59">
                  <c:v>42427</c:v>
                </c:pt>
                <c:pt idx="60">
                  <c:v>36078</c:v>
                </c:pt>
                <c:pt idx="61">
                  <c:v>28374</c:v>
                </c:pt>
                <c:pt idx="62">
                  <c:v>27406</c:v>
                </c:pt>
                <c:pt idx="63">
                  <c:v>28277</c:v>
                </c:pt>
                <c:pt idx="64">
                  <c:v>30890</c:v>
                </c:pt>
                <c:pt idx="65">
                  <c:v>34095</c:v>
                </c:pt>
                <c:pt idx="66">
                  <c:v>37856</c:v>
                </c:pt>
                <c:pt idx="67">
                  <c:v>43637</c:v>
                </c:pt>
                <c:pt idx="68">
                  <c:v>50495</c:v>
                </c:pt>
                <c:pt idx="69">
                  <c:v>46546</c:v>
                </c:pt>
                <c:pt idx="70">
                  <c:v>39204</c:v>
                </c:pt>
                <c:pt idx="71">
                  <c:v>37758</c:v>
                </c:pt>
                <c:pt idx="72">
                  <c:v>38003</c:v>
                </c:pt>
                <c:pt idx="73">
                  <c:v>38596</c:v>
                </c:pt>
                <c:pt idx="74">
                  <c:v>39786</c:v>
                </c:pt>
                <c:pt idx="75">
                  <c:v>42188</c:v>
                </c:pt>
                <c:pt idx="76">
                  <c:v>44562</c:v>
                </c:pt>
                <c:pt idx="77">
                  <c:v>51516</c:v>
                </c:pt>
                <c:pt idx="78">
                  <c:v>60346</c:v>
                </c:pt>
                <c:pt idx="79">
                  <c:v>61930</c:v>
                </c:pt>
                <c:pt idx="80">
                  <c:v>54324</c:v>
                </c:pt>
                <c:pt idx="81">
                  <c:v>46285</c:v>
                </c:pt>
                <c:pt idx="82">
                  <c:v>42690</c:v>
                </c:pt>
                <c:pt idx="83">
                  <c:v>43720</c:v>
                </c:pt>
                <c:pt idx="84">
                  <c:v>46190</c:v>
                </c:pt>
                <c:pt idx="85">
                  <c:v>48636</c:v>
                </c:pt>
                <c:pt idx="86">
                  <c:v>52420</c:v>
                </c:pt>
                <c:pt idx="87">
                  <c:v>61346</c:v>
                </c:pt>
                <c:pt idx="88">
                  <c:v>79521</c:v>
                </c:pt>
                <c:pt idx="89">
                  <c:v>84404</c:v>
                </c:pt>
                <c:pt idx="90">
                  <c:v>69918</c:v>
                </c:pt>
                <c:pt idx="91">
                  <c:v>55535</c:v>
                </c:pt>
                <c:pt idx="92">
                  <c:v>48225</c:v>
                </c:pt>
                <c:pt idx="93">
                  <c:v>45946</c:v>
                </c:pt>
                <c:pt idx="94">
                  <c:v>46420</c:v>
                </c:pt>
                <c:pt idx="95">
                  <c:v>47173</c:v>
                </c:pt>
                <c:pt idx="96">
                  <c:v>48029</c:v>
                </c:pt>
                <c:pt idx="97">
                  <c:v>51265</c:v>
                </c:pt>
                <c:pt idx="98">
                  <c:v>56134</c:v>
                </c:pt>
                <c:pt idx="99">
                  <c:v>56883</c:v>
                </c:pt>
                <c:pt idx="100">
                  <c:v>57976</c:v>
                </c:pt>
                <c:pt idx="101">
                  <c:v>60902</c:v>
                </c:pt>
                <c:pt idx="102">
                  <c:v>59282</c:v>
                </c:pt>
                <c:pt idx="103">
                  <c:v>53427</c:v>
                </c:pt>
                <c:pt idx="104">
                  <c:v>49791</c:v>
                </c:pt>
                <c:pt idx="105">
                  <c:v>49793</c:v>
                </c:pt>
                <c:pt idx="106">
                  <c:v>51967</c:v>
                </c:pt>
                <c:pt idx="107">
                  <c:v>56993</c:v>
                </c:pt>
                <c:pt idx="108">
                  <c:v>64794</c:v>
                </c:pt>
                <c:pt idx="109">
                  <c:v>67742</c:v>
                </c:pt>
                <c:pt idx="110">
                  <c:v>64143</c:v>
                </c:pt>
                <c:pt idx="111">
                  <c:v>59360</c:v>
                </c:pt>
                <c:pt idx="112">
                  <c:v>55079</c:v>
                </c:pt>
                <c:pt idx="113">
                  <c:v>50953</c:v>
                </c:pt>
                <c:pt idx="114">
                  <c:v>48451</c:v>
                </c:pt>
                <c:pt idx="115">
                  <c:v>47852</c:v>
                </c:pt>
                <c:pt idx="116">
                  <c:v>48018</c:v>
                </c:pt>
                <c:pt idx="117">
                  <c:v>49531</c:v>
                </c:pt>
                <c:pt idx="118">
                  <c:v>51657</c:v>
                </c:pt>
                <c:pt idx="119">
                  <c:v>50984</c:v>
                </c:pt>
                <c:pt idx="120">
                  <c:v>48334</c:v>
                </c:pt>
                <c:pt idx="121">
                  <c:v>46533</c:v>
                </c:pt>
                <c:pt idx="122">
                  <c:v>44211</c:v>
                </c:pt>
                <c:pt idx="123">
                  <c:v>43070</c:v>
                </c:pt>
                <c:pt idx="124">
                  <c:v>42624</c:v>
                </c:pt>
                <c:pt idx="125">
                  <c:v>42726</c:v>
                </c:pt>
                <c:pt idx="126">
                  <c:v>44208</c:v>
                </c:pt>
                <c:pt idx="127">
                  <c:v>45131</c:v>
                </c:pt>
                <c:pt idx="128">
                  <c:v>46039</c:v>
                </c:pt>
                <c:pt idx="129">
                  <c:v>47549</c:v>
                </c:pt>
                <c:pt idx="130">
                  <c:v>49652</c:v>
                </c:pt>
                <c:pt idx="131">
                  <c:v>50716</c:v>
                </c:pt>
                <c:pt idx="132">
                  <c:v>51089</c:v>
                </c:pt>
                <c:pt idx="133">
                  <c:v>50438</c:v>
                </c:pt>
                <c:pt idx="134">
                  <c:v>49829</c:v>
                </c:pt>
                <c:pt idx="135">
                  <c:v>49733</c:v>
                </c:pt>
                <c:pt idx="136">
                  <c:v>50079</c:v>
                </c:pt>
                <c:pt idx="137">
                  <c:v>50885</c:v>
                </c:pt>
                <c:pt idx="138">
                  <c:v>50599</c:v>
                </c:pt>
                <c:pt idx="139">
                  <c:v>49010</c:v>
                </c:pt>
                <c:pt idx="140">
                  <c:v>48456</c:v>
                </c:pt>
                <c:pt idx="141">
                  <c:v>47657</c:v>
                </c:pt>
                <c:pt idx="142">
                  <c:v>47609</c:v>
                </c:pt>
                <c:pt idx="143">
                  <c:v>48229</c:v>
                </c:pt>
                <c:pt idx="144">
                  <c:v>49057</c:v>
                </c:pt>
                <c:pt idx="145">
                  <c:v>50011</c:v>
                </c:pt>
                <c:pt idx="146">
                  <c:v>51018</c:v>
                </c:pt>
                <c:pt idx="147">
                  <c:v>51616</c:v>
                </c:pt>
                <c:pt idx="148">
                  <c:v>52214</c:v>
                </c:pt>
                <c:pt idx="149">
                  <c:v>54009</c:v>
                </c:pt>
                <c:pt idx="150">
                  <c:v>55679</c:v>
                </c:pt>
                <c:pt idx="151">
                  <c:v>57066</c:v>
                </c:pt>
                <c:pt idx="152">
                  <c:v>59664</c:v>
                </c:pt>
                <c:pt idx="153">
                  <c:v>63003</c:v>
                </c:pt>
                <c:pt idx="154">
                  <c:v>66515</c:v>
                </c:pt>
                <c:pt idx="155">
                  <c:v>69911</c:v>
                </c:pt>
                <c:pt idx="156">
                  <c:v>71855</c:v>
                </c:pt>
                <c:pt idx="157">
                  <c:v>74043</c:v>
                </c:pt>
                <c:pt idx="158">
                  <c:v>75355</c:v>
                </c:pt>
                <c:pt idx="159">
                  <c:v>75401</c:v>
                </c:pt>
                <c:pt idx="160">
                  <c:v>75447</c:v>
                </c:pt>
                <c:pt idx="161">
                  <c:v>76240</c:v>
                </c:pt>
                <c:pt idx="162">
                  <c:v>77047</c:v>
                </c:pt>
                <c:pt idx="163">
                  <c:v>77796</c:v>
                </c:pt>
                <c:pt idx="164">
                  <c:v>79695</c:v>
                </c:pt>
                <c:pt idx="165">
                  <c:v>81898</c:v>
                </c:pt>
                <c:pt idx="166">
                  <c:v>83519</c:v>
                </c:pt>
                <c:pt idx="167">
                  <c:v>84103</c:v>
                </c:pt>
                <c:pt idx="168">
                  <c:v>84623</c:v>
                </c:pt>
                <c:pt idx="169">
                  <c:v>84160</c:v>
                </c:pt>
                <c:pt idx="170">
                  <c:v>83444</c:v>
                </c:pt>
                <c:pt idx="171">
                  <c:v>82374</c:v>
                </c:pt>
                <c:pt idx="172">
                  <c:v>81854</c:v>
                </c:pt>
                <c:pt idx="173">
                  <c:v>82214</c:v>
                </c:pt>
                <c:pt idx="174">
                  <c:v>81134</c:v>
                </c:pt>
                <c:pt idx="175">
                  <c:v>81660</c:v>
                </c:pt>
                <c:pt idx="176">
                  <c:v>81354</c:v>
                </c:pt>
                <c:pt idx="177">
                  <c:v>82126</c:v>
                </c:pt>
                <c:pt idx="178">
                  <c:v>82080</c:v>
                </c:pt>
                <c:pt idx="179">
                  <c:v>80368</c:v>
                </c:pt>
                <c:pt idx="180">
                  <c:v>79027</c:v>
                </c:pt>
                <c:pt idx="181">
                  <c:v>77101</c:v>
                </c:pt>
                <c:pt idx="182">
                  <c:v>75306</c:v>
                </c:pt>
                <c:pt idx="183">
                  <c:v>73875</c:v>
                </c:pt>
                <c:pt idx="184">
                  <c:v>72098</c:v>
                </c:pt>
                <c:pt idx="185">
                  <c:v>71585</c:v>
                </c:pt>
                <c:pt idx="186">
                  <c:v>70769</c:v>
                </c:pt>
                <c:pt idx="187">
                  <c:v>70404</c:v>
                </c:pt>
                <c:pt idx="188">
                  <c:v>69116</c:v>
                </c:pt>
                <c:pt idx="189">
                  <c:v>68182</c:v>
                </c:pt>
                <c:pt idx="190">
                  <c:v>67329</c:v>
                </c:pt>
                <c:pt idx="191">
                  <c:v>65135</c:v>
                </c:pt>
                <c:pt idx="192">
                  <c:v>63210</c:v>
                </c:pt>
                <c:pt idx="193">
                  <c:v>61272</c:v>
                </c:pt>
                <c:pt idx="194">
                  <c:v>59725</c:v>
                </c:pt>
                <c:pt idx="195">
                  <c:v>58383</c:v>
                </c:pt>
                <c:pt idx="196">
                  <c:v>57309</c:v>
                </c:pt>
                <c:pt idx="197">
                  <c:v>55884</c:v>
                </c:pt>
                <c:pt idx="198">
                  <c:v>55273</c:v>
                </c:pt>
                <c:pt idx="199">
                  <c:v>54418</c:v>
                </c:pt>
                <c:pt idx="200">
                  <c:v>53169</c:v>
                </c:pt>
                <c:pt idx="201">
                  <c:v>51742</c:v>
                </c:pt>
                <c:pt idx="202">
                  <c:v>50064</c:v>
                </c:pt>
                <c:pt idx="203">
                  <c:v>49451</c:v>
                </c:pt>
                <c:pt idx="204">
                  <c:v>47078</c:v>
                </c:pt>
                <c:pt idx="205">
                  <c:v>45388</c:v>
                </c:pt>
                <c:pt idx="206">
                  <c:v>44870</c:v>
                </c:pt>
                <c:pt idx="207">
                  <c:v>43863</c:v>
                </c:pt>
                <c:pt idx="208">
                  <c:v>42526</c:v>
                </c:pt>
                <c:pt idx="209">
                  <c:v>42339</c:v>
                </c:pt>
                <c:pt idx="210">
                  <c:v>41334</c:v>
                </c:pt>
                <c:pt idx="211">
                  <c:v>40614</c:v>
                </c:pt>
                <c:pt idx="212">
                  <c:v>39615</c:v>
                </c:pt>
                <c:pt idx="213">
                  <c:v>37754</c:v>
                </c:pt>
                <c:pt idx="214">
                  <c:v>37094</c:v>
                </c:pt>
                <c:pt idx="215">
                  <c:v>35961</c:v>
                </c:pt>
                <c:pt idx="216">
                  <c:v>34867</c:v>
                </c:pt>
                <c:pt idx="217">
                  <c:v>33877</c:v>
                </c:pt>
                <c:pt idx="218">
                  <c:v>33410</c:v>
                </c:pt>
                <c:pt idx="219">
                  <c:v>32602</c:v>
                </c:pt>
                <c:pt idx="220">
                  <c:v>32119</c:v>
                </c:pt>
                <c:pt idx="221">
                  <c:v>31631</c:v>
                </c:pt>
                <c:pt idx="222">
                  <c:v>30477</c:v>
                </c:pt>
                <c:pt idx="223">
                  <c:v>29507</c:v>
                </c:pt>
                <c:pt idx="224">
                  <c:v>29066</c:v>
                </c:pt>
                <c:pt idx="225">
                  <c:v>28070</c:v>
                </c:pt>
                <c:pt idx="226">
                  <c:v>27396</c:v>
                </c:pt>
                <c:pt idx="227">
                  <c:v>26677</c:v>
                </c:pt>
                <c:pt idx="228">
                  <c:v>26110</c:v>
                </c:pt>
                <c:pt idx="229">
                  <c:v>25690</c:v>
                </c:pt>
                <c:pt idx="230">
                  <c:v>25142</c:v>
                </c:pt>
                <c:pt idx="231">
                  <c:v>24913</c:v>
                </c:pt>
                <c:pt idx="232">
                  <c:v>24242</c:v>
                </c:pt>
                <c:pt idx="233">
                  <c:v>23672</c:v>
                </c:pt>
                <c:pt idx="234">
                  <c:v>23211</c:v>
                </c:pt>
                <c:pt idx="235">
                  <c:v>22815</c:v>
                </c:pt>
                <c:pt idx="236">
                  <c:v>22217</c:v>
                </c:pt>
                <c:pt idx="237">
                  <c:v>21951</c:v>
                </c:pt>
                <c:pt idx="238">
                  <c:v>21482</c:v>
                </c:pt>
                <c:pt idx="239">
                  <c:v>21122</c:v>
                </c:pt>
                <c:pt idx="240">
                  <c:v>20396</c:v>
                </c:pt>
                <c:pt idx="241">
                  <c:v>20111</c:v>
                </c:pt>
                <c:pt idx="242">
                  <c:v>19926</c:v>
                </c:pt>
                <c:pt idx="243">
                  <c:v>19177</c:v>
                </c:pt>
                <c:pt idx="244">
                  <c:v>19338</c:v>
                </c:pt>
                <c:pt idx="245">
                  <c:v>18688</c:v>
                </c:pt>
                <c:pt idx="246">
                  <c:v>18628</c:v>
                </c:pt>
                <c:pt idx="247">
                  <c:v>18160</c:v>
                </c:pt>
                <c:pt idx="248">
                  <c:v>17724</c:v>
                </c:pt>
                <c:pt idx="249">
                  <c:v>17594</c:v>
                </c:pt>
                <c:pt idx="250">
                  <c:v>17530</c:v>
                </c:pt>
                <c:pt idx="251">
                  <c:v>17111</c:v>
                </c:pt>
                <c:pt idx="252">
                  <c:v>16897</c:v>
                </c:pt>
                <c:pt idx="253">
                  <c:v>16650</c:v>
                </c:pt>
                <c:pt idx="254">
                  <c:v>16260</c:v>
                </c:pt>
                <c:pt idx="255">
                  <c:v>15997</c:v>
                </c:pt>
                <c:pt idx="256">
                  <c:v>15737</c:v>
                </c:pt>
                <c:pt idx="257">
                  <c:v>15483</c:v>
                </c:pt>
                <c:pt idx="258">
                  <c:v>15296</c:v>
                </c:pt>
                <c:pt idx="259">
                  <c:v>15089</c:v>
                </c:pt>
                <c:pt idx="260">
                  <c:v>15026</c:v>
                </c:pt>
                <c:pt idx="261">
                  <c:v>14826</c:v>
                </c:pt>
                <c:pt idx="262">
                  <c:v>14538</c:v>
                </c:pt>
                <c:pt idx="263">
                  <c:v>14329</c:v>
                </c:pt>
                <c:pt idx="264">
                  <c:v>13947</c:v>
                </c:pt>
                <c:pt idx="265">
                  <c:v>13782</c:v>
                </c:pt>
                <c:pt idx="266">
                  <c:v>13672</c:v>
                </c:pt>
                <c:pt idx="267">
                  <c:v>13108</c:v>
                </c:pt>
                <c:pt idx="268">
                  <c:v>12996</c:v>
                </c:pt>
                <c:pt idx="269">
                  <c:v>12976</c:v>
                </c:pt>
                <c:pt idx="270">
                  <c:v>12635</c:v>
                </c:pt>
                <c:pt idx="271">
                  <c:v>12579</c:v>
                </c:pt>
                <c:pt idx="272">
                  <c:v>12498</c:v>
                </c:pt>
                <c:pt idx="273">
                  <c:v>12360</c:v>
                </c:pt>
                <c:pt idx="274">
                  <c:v>12133</c:v>
                </c:pt>
                <c:pt idx="275">
                  <c:v>11956</c:v>
                </c:pt>
                <c:pt idx="276">
                  <c:v>11820</c:v>
                </c:pt>
                <c:pt idx="277">
                  <c:v>11663</c:v>
                </c:pt>
                <c:pt idx="278">
                  <c:v>11313</c:v>
                </c:pt>
                <c:pt idx="279">
                  <c:v>11254</c:v>
                </c:pt>
                <c:pt idx="280">
                  <c:v>11217</c:v>
                </c:pt>
                <c:pt idx="281">
                  <c:v>11099</c:v>
                </c:pt>
                <c:pt idx="282">
                  <c:v>11069</c:v>
                </c:pt>
                <c:pt idx="283">
                  <c:v>11040</c:v>
                </c:pt>
                <c:pt idx="284">
                  <c:v>10868</c:v>
                </c:pt>
                <c:pt idx="285">
                  <c:v>10698</c:v>
                </c:pt>
                <c:pt idx="286">
                  <c:v>10595</c:v>
                </c:pt>
                <c:pt idx="287">
                  <c:v>10588</c:v>
                </c:pt>
                <c:pt idx="288">
                  <c:v>10524</c:v>
                </c:pt>
                <c:pt idx="289">
                  <c:v>10072</c:v>
                </c:pt>
                <c:pt idx="290">
                  <c:v>10367</c:v>
                </c:pt>
                <c:pt idx="291">
                  <c:v>10275</c:v>
                </c:pt>
                <c:pt idx="292">
                  <c:v>10150</c:v>
                </c:pt>
                <c:pt idx="293">
                  <c:v>9867</c:v>
                </c:pt>
                <c:pt idx="294">
                  <c:v>9930</c:v>
                </c:pt>
                <c:pt idx="295">
                  <c:v>9877</c:v>
                </c:pt>
                <c:pt idx="296">
                  <c:v>9954</c:v>
                </c:pt>
                <c:pt idx="297">
                  <c:v>9730</c:v>
                </c:pt>
                <c:pt idx="298">
                  <c:v>9859</c:v>
                </c:pt>
                <c:pt idx="299">
                  <c:v>9464</c:v>
                </c:pt>
                <c:pt idx="300">
                  <c:v>9704</c:v>
                </c:pt>
                <c:pt idx="301">
                  <c:v>9850</c:v>
                </c:pt>
                <c:pt idx="302">
                  <c:v>9370</c:v>
                </c:pt>
                <c:pt idx="303">
                  <c:v>9535</c:v>
                </c:pt>
                <c:pt idx="304">
                  <c:v>9615</c:v>
                </c:pt>
                <c:pt idx="305">
                  <c:v>9590</c:v>
                </c:pt>
                <c:pt idx="306">
                  <c:v>9458</c:v>
                </c:pt>
                <c:pt idx="307">
                  <c:v>9557</c:v>
                </c:pt>
                <c:pt idx="308">
                  <c:v>9453</c:v>
                </c:pt>
                <c:pt idx="309">
                  <c:v>9401</c:v>
                </c:pt>
                <c:pt idx="310">
                  <c:v>9365</c:v>
                </c:pt>
                <c:pt idx="311">
                  <c:v>9505</c:v>
                </c:pt>
                <c:pt idx="312">
                  <c:v>9363</c:v>
                </c:pt>
                <c:pt idx="313">
                  <c:v>9323</c:v>
                </c:pt>
                <c:pt idx="314">
                  <c:v>9411</c:v>
                </c:pt>
                <c:pt idx="315">
                  <c:v>9348</c:v>
                </c:pt>
                <c:pt idx="316">
                  <c:v>9271</c:v>
                </c:pt>
                <c:pt idx="317">
                  <c:v>9441</c:v>
                </c:pt>
                <c:pt idx="318">
                  <c:v>9265</c:v>
                </c:pt>
                <c:pt idx="319">
                  <c:v>9356</c:v>
                </c:pt>
                <c:pt idx="320">
                  <c:v>9124</c:v>
                </c:pt>
                <c:pt idx="321">
                  <c:v>9273</c:v>
                </c:pt>
                <c:pt idx="322">
                  <c:v>9154</c:v>
                </c:pt>
                <c:pt idx="323">
                  <c:v>9176</c:v>
                </c:pt>
                <c:pt idx="324">
                  <c:v>9074</c:v>
                </c:pt>
                <c:pt idx="325">
                  <c:v>9041</c:v>
                </c:pt>
                <c:pt idx="326">
                  <c:v>9136</c:v>
                </c:pt>
                <c:pt idx="327">
                  <c:v>9033</c:v>
                </c:pt>
                <c:pt idx="328">
                  <c:v>9030</c:v>
                </c:pt>
                <c:pt idx="329">
                  <c:v>8954</c:v>
                </c:pt>
                <c:pt idx="330">
                  <c:v>9114</c:v>
                </c:pt>
                <c:pt idx="331">
                  <c:v>9158</c:v>
                </c:pt>
                <c:pt idx="332">
                  <c:v>8953</c:v>
                </c:pt>
                <c:pt idx="333">
                  <c:v>9098</c:v>
                </c:pt>
                <c:pt idx="334">
                  <c:v>9030</c:v>
                </c:pt>
                <c:pt idx="335">
                  <c:v>9021</c:v>
                </c:pt>
                <c:pt idx="336">
                  <c:v>8981</c:v>
                </c:pt>
                <c:pt idx="337">
                  <c:v>8893</c:v>
                </c:pt>
                <c:pt idx="338">
                  <c:v>8914</c:v>
                </c:pt>
                <c:pt idx="339">
                  <c:v>8951</c:v>
                </c:pt>
                <c:pt idx="340">
                  <c:v>8735</c:v>
                </c:pt>
                <c:pt idx="341">
                  <c:v>8712</c:v>
                </c:pt>
                <c:pt idx="342">
                  <c:v>8766</c:v>
                </c:pt>
                <c:pt idx="343">
                  <c:v>8774</c:v>
                </c:pt>
                <c:pt idx="344">
                  <c:v>8624</c:v>
                </c:pt>
                <c:pt idx="345">
                  <c:v>8791</c:v>
                </c:pt>
                <c:pt idx="346">
                  <c:v>8754</c:v>
                </c:pt>
                <c:pt idx="347">
                  <c:v>8514</c:v>
                </c:pt>
                <c:pt idx="348">
                  <c:v>8513</c:v>
                </c:pt>
                <c:pt idx="349">
                  <c:v>8413</c:v>
                </c:pt>
                <c:pt idx="350">
                  <c:v>8654</c:v>
                </c:pt>
                <c:pt idx="351">
                  <c:v>8582</c:v>
                </c:pt>
                <c:pt idx="352">
                  <c:v>8450</c:v>
                </c:pt>
                <c:pt idx="353">
                  <c:v>8421</c:v>
                </c:pt>
                <c:pt idx="354">
                  <c:v>8399</c:v>
                </c:pt>
                <c:pt idx="355">
                  <c:v>8385</c:v>
                </c:pt>
                <c:pt idx="356">
                  <c:v>8166</c:v>
                </c:pt>
                <c:pt idx="357">
                  <c:v>8328</c:v>
                </c:pt>
                <c:pt idx="358">
                  <c:v>8192</c:v>
                </c:pt>
                <c:pt idx="359">
                  <c:v>8184</c:v>
                </c:pt>
                <c:pt idx="360">
                  <c:v>7887</c:v>
                </c:pt>
                <c:pt idx="361">
                  <c:v>8024</c:v>
                </c:pt>
                <c:pt idx="362">
                  <c:v>7944</c:v>
                </c:pt>
                <c:pt idx="363">
                  <c:v>7782</c:v>
                </c:pt>
                <c:pt idx="364">
                  <c:v>7634</c:v>
                </c:pt>
                <c:pt idx="365">
                  <c:v>7763</c:v>
                </c:pt>
                <c:pt idx="366">
                  <c:v>7542</c:v>
                </c:pt>
                <c:pt idx="367">
                  <c:v>7322</c:v>
                </c:pt>
                <c:pt idx="368">
                  <c:v>7359</c:v>
                </c:pt>
                <c:pt idx="369">
                  <c:v>7207</c:v>
                </c:pt>
                <c:pt idx="370">
                  <c:v>7230</c:v>
                </c:pt>
                <c:pt idx="371">
                  <c:v>7037</c:v>
                </c:pt>
                <c:pt idx="372">
                  <c:v>7018</c:v>
                </c:pt>
                <c:pt idx="373">
                  <c:v>6901</c:v>
                </c:pt>
                <c:pt idx="374">
                  <c:v>6823</c:v>
                </c:pt>
                <c:pt idx="375">
                  <c:v>6543</c:v>
                </c:pt>
                <c:pt idx="376">
                  <c:v>6562</c:v>
                </c:pt>
                <c:pt idx="377">
                  <c:v>6465</c:v>
                </c:pt>
                <c:pt idx="378">
                  <c:v>6091</c:v>
                </c:pt>
                <c:pt idx="379">
                  <c:v>6120</c:v>
                </c:pt>
                <c:pt idx="380">
                  <c:v>6082</c:v>
                </c:pt>
                <c:pt idx="381">
                  <c:v>5880</c:v>
                </c:pt>
                <c:pt idx="382">
                  <c:v>5687</c:v>
                </c:pt>
                <c:pt idx="383">
                  <c:v>5868</c:v>
                </c:pt>
                <c:pt idx="384">
                  <c:v>5686</c:v>
                </c:pt>
                <c:pt idx="385">
                  <c:v>5497</c:v>
                </c:pt>
                <c:pt idx="386">
                  <c:v>5328</c:v>
                </c:pt>
                <c:pt idx="387">
                  <c:v>5272</c:v>
                </c:pt>
                <c:pt idx="388">
                  <c:v>5043</c:v>
                </c:pt>
                <c:pt idx="389">
                  <c:v>5005</c:v>
                </c:pt>
                <c:pt idx="390">
                  <c:v>4973</c:v>
                </c:pt>
                <c:pt idx="391">
                  <c:v>4714</c:v>
                </c:pt>
                <c:pt idx="392">
                  <c:v>4611</c:v>
                </c:pt>
                <c:pt idx="393">
                  <c:v>4519</c:v>
                </c:pt>
                <c:pt idx="394">
                  <c:v>4308</c:v>
                </c:pt>
                <c:pt idx="395">
                  <c:v>4223</c:v>
                </c:pt>
                <c:pt idx="396">
                  <c:v>4172</c:v>
                </c:pt>
                <c:pt idx="397">
                  <c:v>4094</c:v>
                </c:pt>
                <c:pt idx="398">
                  <c:v>3977</c:v>
                </c:pt>
                <c:pt idx="399">
                  <c:v>3931</c:v>
                </c:pt>
                <c:pt idx="400">
                  <c:v>3816</c:v>
                </c:pt>
                <c:pt idx="401">
                  <c:v>3835</c:v>
                </c:pt>
                <c:pt idx="402">
                  <c:v>3644</c:v>
                </c:pt>
                <c:pt idx="403">
                  <c:v>3498</c:v>
                </c:pt>
                <c:pt idx="404">
                  <c:v>3456</c:v>
                </c:pt>
                <c:pt idx="405">
                  <c:v>3326</c:v>
                </c:pt>
                <c:pt idx="406">
                  <c:v>3293</c:v>
                </c:pt>
                <c:pt idx="407">
                  <c:v>3144</c:v>
                </c:pt>
                <c:pt idx="408">
                  <c:v>3086</c:v>
                </c:pt>
                <c:pt idx="409">
                  <c:v>2992</c:v>
                </c:pt>
                <c:pt idx="410">
                  <c:v>2963</c:v>
                </c:pt>
                <c:pt idx="411">
                  <c:v>2881</c:v>
                </c:pt>
                <c:pt idx="412">
                  <c:v>2738</c:v>
                </c:pt>
                <c:pt idx="413">
                  <c:v>2778</c:v>
                </c:pt>
                <c:pt idx="414">
                  <c:v>2726</c:v>
                </c:pt>
                <c:pt idx="415">
                  <c:v>2551</c:v>
                </c:pt>
                <c:pt idx="416">
                  <c:v>2518</c:v>
                </c:pt>
                <c:pt idx="417">
                  <c:v>2481</c:v>
                </c:pt>
                <c:pt idx="418">
                  <c:v>2380</c:v>
                </c:pt>
                <c:pt idx="419">
                  <c:v>2337</c:v>
                </c:pt>
                <c:pt idx="420">
                  <c:v>2319</c:v>
                </c:pt>
                <c:pt idx="421">
                  <c:v>2224</c:v>
                </c:pt>
                <c:pt idx="422">
                  <c:v>2163</c:v>
                </c:pt>
                <c:pt idx="423">
                  <c:v>2060</c:v>
                </c:pt>
                <c:pt idx="424">
                  <c:v>1919</c:v>
                </c:pt>
                <c:pt idx="425">
                  <c:v>1934</c:v>
                </c:pt>
                <c:pt idx="426">
                  <c:v>1985</c:v>
                </c:pt>
                <c:pt idx="427">
                  <c:v>1861</c:v>
                </c:pt>
                <c:pt idx="428">
                  <c:v>1805</c:v>
                </c:pt>
                <c:pt idx="429">
                  <c:v>1772</c:v>
                </c:pt>
                <c:pt idx="430">
                  <c:v>1667</c:v>
                </c:pt>
                <c:pt idx="431">
                  <c:v>1602</c:v>
                </c:pt>
                <c:pt idx="432">
                  <c:v>1684</c:v>
                </c:pt>
                <c:pt idx="433">
                  <c:v>1625</c:v>
                </c:pt>
                <c:pt idx="434">
                  <c:v>1523</c:v>
                </c:pt>
                <c:pt idx="435">
                  <c:v>1527</c:v>
                </c:pt>
                <c:pt idx="436">
                  <c:v>1497</c:v>
                </c:pt>
                <c:pt idx="437">
                  <c:v>1415</c:v>
                </c:pt>
                <c:pt idx="438">
                  <c:v>1384</c:v>
                </c:pt>
                <c:pt idx="439">
                  <c:v>1333</c:v>
                </c:pt>
                <c:pt idx="440">
                  <c:v>1345</c:v>
                </c:pt>
                <c:pt idx="441">
                  <c:v>1291</c:v>
                </c:pt>
                <c:pt idx="442">
                  <c:v>1290</c:v>
                </c:pt>
                <c:pt idx="443">
                  <c:v>1246</c:v>
                </c:pt>
                <c:pt idx="444">
                  <c:v>1205</c:v>
                </c:pt>
                <c:pt idx="445">
                  <c:v>1174</c:v>
                </c:pt>
                <c:pt idx="446">
                  <c:v>1103</c:v>
                </c:pt>
                <c:pt idx="447">
                  <c:v>1086</c:v>
                </c:pt>
                <c:pt idx="448">
                  <c:v>1113</c:v>
                </c:pt>
                <c:pt idx="449">
                  <c:v>1049</c:v>
                </c:pt>
                <c:pt idx="450">
                  <c:v>1096</c:v>
                </c:pt>
                <c:pt idx="451">
                  <c:v>1044</c:v>
                </c:pt>
                <c:pt idx="452">
                  <c:v>1016</c:v>
                </c:pt>
                <c:pt idx="453">
                  <c:v>986</c:v>
                </c:pt>
                <c:pt idx="454">
                  <c:v>950</c:v>
                </c:pt>
                <c:pt idx="455">
                  <c:v>969</c:v>
                </c:pt>
                <c:pt idx="456">
                  <c:v>922</c:v>
                </c:pt>
                <c:pt idx="457">
                  <c:v>880</c:v>
                </c:pt>
                <c:pt idx="458">
                  <c:v>896</c:v>
                </c:pt>
                <c:pt idx="459">
                  <c:v>874</c:v>
                </c:pt>
                <c:pt idx="460">
                  <c:v>829</c:v>
                </c:pt>
                <c:pt idx="461">
                  <c:v>844</c:v>
                </c:pt>
                <c:pt idx="462">
                  <c:v>789</c:v>
                </c:pt>
                <c:pt idx="463">
                  <c:v>803</c:v>
                </c:pt>
                <c:pt idx="464">
                  <c:v>812</c:v>
                </c:pt>
                <c:pt idx="465">
                  <c:v>757</c:v>
                </c:pt>
                <c:pt idx="466">
                  <c:v>717</c:v>
                </c:pt>
                <c:pt idx="467">
                  <c:v>744</c:v>
                </c:pt>
                <c:pt idx="468">
                  <c:v>710</c:v>
                </c:pt>
                <c:pt idx="469">
                  <c:v>702</c:v>
                </c:pt>
                <c:pt idx="470">
                  <c:v>677</c:v>
                </c:pt>
                <c:pt idx="471">
                  <c:v>645</c:v>
                </c:pt>
                <c:pt idx="472">
                  <c:v>652</c:v>
                </c:pt>
                <c:pt idx="473">
                  <c:v>638</c:v>
                </c:pt>
                <c:pt idx="474">
                  <c:v>646</c:v>
                </c:pt>
                <c:pt idx="475">
                  <c:v>632</c:v>
                </c:pt>
                <c:pt idx="476">
                  <c:v>597</c:v>
                </c:pt>
                <c:pt idx="477">
                  <c:v>584</c:v>
                </c:pt>
                <c:pt idx="478">
                  <c:v>610</c:v>
                </c:pt>
                <c:pt idx="479">
                  <c:v>607</c:v>
                </c:pt>
                <c:pt idx="480">
                  <c:v>566</c:v>
                </c:pt>
                <c:pt idx="481">
                  <c:v>567</c:v>
                </c:pt>
                <c:pt idx="482">
                  <c:v>575</c:v>
                </c:pt>
                <c:pt idx="483">
                  <c:v>540</c:v>
                </c:pt>
                <c:pt idx="484">
                  <c:v>547</c:v>
                </c:pt>
                <c:pt idx="485">
                  <c:v>547</c:v>
                </c:pt>
                <c:pt idx="486">
                  <c:v>568</c:v>
                </c:pt>
                <c:pt idx="487">
                  <c:v>529</c:v>
                </c:pt>
                <c:pt idx="488">
                  <c:v>512</c:v>
                </c:pt>
                <c:pt idx="489">
                  <c:v>523</c:v>
                </c:pt>
                <c:pt idx="490">
                  <c:v>526</c:v>
                </c:pt>
                <c:pt idx="491">
                  <c:v>495</c:v>
                </c:pt>
                <c:pt idx="492">
                  <c:v>496</c:v>
                </c:pt>
                <c:pt idx="493">
                  <c:v>510</c:v>
                </c:pt>
                <c:pt idx="494">
                  <c:v>468</c:v>
                </c:pt>
                <c:pt idx="495">
                  <c:v>445</c:v>
                </c:pt>
                <c:pt idx="496">
                  <c:v>465</c:v>
                </c:pt>
                <c:pt idx="497">
                  <c:v>431</c:v>
                </c:pt>
                <c:pt idx="498">
                  <c:v>448</c:v>
                </c:pt>
                <c:pt idx="499">
                  <c:v>433</c:v>
                </c:pt>
                <c:pt idx="500">
                  <c:v>503</c:v>
                </c:pt>
                <c:pt idx="501">
                  <c:v>431</c:v>
                </c:pt>
                <c:pt idx="502">
                  <c:v>433</c:v>
                </c:pt>
                <c:pt idx="503">
                  <c:v>396</c:v>
                </c:pt>
                <c:pt idx="504">
                  <c:v>371</c:v>
                </c:pt>
                <c:pt idx="505">
                  <c:v>408</c:v>
                </c:pt>
                <c:pt idx="506">
                  <c:v>415</c:v>
                </c:pt>
                <c:pt idx="507">
                  <c:v>379</c:v>
                </c:pt>
                <c:pt idx="508">
                  <c:v>401</c:v>
                </c:pt>
                <c:pt idx="509">
                  <c:v>367</c:v>
                </c:pt>
                <c:pt idx="510">
                  <c:v>394</c:v>
                </c:pt>
                <c:pt idx="511">
                  <c:v>354</c:v>
                </c:pt>
                <c:pt idx="512">
                  <c:v>379</c:v>
                </c:pt>
                <c:pt idx="513">
                  <c:v>383</c:v>
                </c:pt>
                <c:pt idx="514">
                  <c:v>413</c:v>
                </c:pt>
                <c:pt idx="515">
                  <c:v>362</c:v>
                </c:pt>
                <c:pt idx="516">
                  <c:v>373</c:v>
                </c:pt>
                <c:pt idx="517">
                  <c:v>339</c:v>
                </c:pt>
                <c:pt idx="518">
                  <c:v>359</c:v>
                </c:pt>
                <c:pt idx="519">
                  <c:v>387</c:v>
                </c:pt>
                <c:pt idx="520">
                  <c:v>366</c:v>
                </c:pt>
                <c:pt idx="521">
                  <c:v>337</c:v>
                </c:pt>
                <c:pt idx="522">
                  <c:v>339</c:v>
                </c:pt>
                <c:pt idx="523">
                  <c:v>377</c:v>
                </c:pt>
                <c:pt idx="524">
                  <c:v>358</c:v>
                </c:pt>
                <c:pt idx="525">
                  <c:v>316</c:v>
                </c:pt>
                <c:pt idx="526">
                  <c:v>323</c:v>
                </c:pt>
                <c:pt idx="527">
                  <c:v>320</c:v>
                </c:pt>
                <c:pt idx="528">
                  <c:v>328</c:v>
                </c:pt>
                <c:pt idx="529">
                  <c:v>339</c:v>
                </c:pt>
                <c:pt idx="530">
                  <c:v>335</c:v>
                </c:pt>
                <c:pt idx="531">
                  <c:v>360</c:v>
                </c:pt>
                <c:pt idx="532">
                  <c:v>313</c:v>
                </c:pt>
                <c:pt idx="533">
                  <c:v>261</c:v>
                </c:pt>
                <c:pt idx="534">
                  <c:v>306</c:v>
                </c:pt>
                <c:pt idx="535">
                  <c:v>293</c:v>
                </c:pt>
                <c:pt idx="536">
                  <c:v>254</c:v>
                </c:pt>
                <c:pt idx="537">
                  <c:v>289</c:v>
                </c:pt>
                <c:pt idx="538">
                  <c:v>277</c:v>
                </c:pt>
                <c:pt idx="539">
                  <c:v>307</c:v>
                </c:pt>
                <c:pt idx="540">
                  <c:v>303</c:v>
                </c:pt>
                <c:pt idx="541">
                  <c:v>272</c:v>
                </c:pt>
                <c:pt idx="542">
                  <c:v>289</c:v>
                </c:pt>
                <c:pt idx="543">
                  <c:v>259</c:v>
                </c:pt>
                <c:pt idx="544">
                  <c:v>268</c:v>
                </c:pt>
                <c:pt idx="545">
                  <c:v>237</c:v>
                </c:pt>
                <c:pt idx="546">
                  <c:v>263</c:v>
                </c:pt>
                <c:pt idx="547">
                  <c:v>258</c:v>
                </c:pt>
                <c:pt idx="548">
                  <c:v>302</c:v>
                </c:pt>
                <c:pt idx="549">
                  <c:v>248</c:v>
                </c:pt>
                <c:pt idx="550">
                  <c:v>218</c:v>
                </c:pt>
                <c:pt idx="551">
                  <c:v>238</c:v>
                </c:pt>
                <c:pt idx="552">
                  <c:v>254</c:v>
                </c:pt>
                <c:pt idx="553">
                  <c:v>222</c:v>
                </c:pt>
                <c:pt idx="554">
                  <c:v>230</c:v>
                </c:pt>
                <c:pt idx="555">
                  <c:v>226</c:v>
                </c:pt>
                <c:pt idx="556">
                  <c:v>223</c:v>
                </c:pt>
                <c:pt idx="557">
                  <c:v>235</c:v>
                </c:pt>
                <c:pt idx="558">
                  <c:v>217</c:v>
                </c:pt>
                <c:pt idx="559">
                  <c:v>230</c:v>
                </c:pt>
                <c:pt idx="560">
                  <c:v>189</c:v>
                </c:pt>
                <c:pt idx="561">
                  <c:v>211</c:v>
                </c:pt>
                <c:pt idx="562">
                  <c:v>217</c:v>
                </c:pt>
                <c:pt idx="563">
                  <c:v>208</c:v>
                </c:pt>
                <c:pt idx="564">
                  <c:v>178</c:v>
                </c:pt>
                <c:pt idx="565">
                  <c:v>194</c:v>
                </c:pt>
                <c:pt idx="566">
                  <c:v>209</c:v>
                </c:pt>
                <c:pt idx="567">
                  <c:v>172</c:v>
                </c:pt>
                <c:pt idx="568">
                  <c:v>198</c:v>
                </c:pt>
                <c:pt idx="569">
                  <c:v>188</c:v>
                </c:pt>
                <c:pt idx="570">
                  <c:v>157</c:v>
                </c:pt>
                <c:pt idx="571">
                  <c:v>174</c:v>
                </c:pt>
                <c:pt idx="572">
                  <c:v>157</c:v>
                </c:pt>
                <c:pt idx="573">
                  <c:v>171</c:v>
                </c:pt>
                <c:pt idx="574">
                  <c:v>163</c:v>
                </c:pt>
                <c:pt idx="575">
                  <c:v>174</c:v>
                </c:pt>
                <c:pt idx="576">
                  <c:v>182</c:v>
                </c:pt>
                <c:pt idx="577">
                  <c:v>158</c:v>
                </c:pt>
                <c:pt idx="578">
                  <c:v>152</c:v>
                </c:pt>
                <c:pt idx="579">
                  <c:v>167</c:v>
                </c:pt>
                <c:pt idx="580">
                  <c:v>139</c:v>
                </c:pt>
                <c:pt idx="581">
                  <c:v>137</c:v>
                </c:pt>
                <c:pt idx="582">
                  <c:v>138</c:v>
                </c:pt>
                <c:pt idx="583">
                  <c:v>178</c:v>
                </c:pt>
                <c:pt idx="584">
                  <c:v>145</c:v>
                </c:pt>
                <c:pt idx="585">
                  <c:v>129</c:v>
                </c:pt>
                <c:pt idx="586">
                  <c:v>132</c:v>
                </c:pt>
                <c:pt idx="587">
                  <c:v>136</c:v>
                </c:pt>
                <c:pt idx="588">
                  <c:v>124</c:v>
                </c:pt>
                <c:pt idx="589">
                  <c:v>127</c:v>
                </c:pt>
                <c:pt idx="590">
                  <c:v>121</c:v>
                </c:pt>
                <c:pt idx="591">
                  <c:v>118</c:v>
                </c:pt>
                <c:pt idx="592">
                  <c:v>124</c:v>
                </c:pt>
                <c:pt idx="593">
                  <c:v>139</c:v>
                </c:pt>
                <c:pt idx="594">
                  <c:v>109</c:v>
                </c:pt>
                <c:pt idx="595">
                  <c:v>117</c:v>
                </c:pt>
                <c:pt idx="596">
                  <c:v>100</c:v>
                </c:pt>
                <c:pt idx="597">
                  <c:v>116</c:v>
                </c:pt>
                <c:pt idx="598">
                  <c:v>108</c:v>
                </c:pt>
                <c:pt idx="599">
                  <c:v>96</c:v>
                </c:pt>
                <c:pt idx="600">
                  <c:v>108</c:v>
                </c:pt>
                <c:pt idx="601">
                  <c:v>77</c:v>
                </c:pt>
                <c:pt idx="602">
                  <c:v>87</c:v>
                </c:pt>
                <c:pt idx="603">
                  <c:v>98</c:v>
                </c:pt>
                <c:pt idx="604">
                  <c:v>78</c:v>
                </c:pt>
                <c:pt idx="605">
                  <c:v>64</c:v>
                </c:pt>
                <c:pt idx="606">
                  <c:v>95</c:v>
                </c:pt>
                <c:pt idx="607">
                  <c:v>95</c:v>
                </c:pt>
                <c:pt idx="608">
                  <c:v>92</c:v>
                </c:pt>
                <c:pt idx="609">
                  <c:v>99</c:v>
                </c:pt>
                <c:pt idx="610">
                  <c:v>71</c:v>
                </c:pt>
                <c:pt idx="611">
                  <c:v>74</c:v>
                </c:pt>
                <c:pt idx="612">
                  <c:v>86</c:v>
                </c:pt>
                <c:pt idx="613">
                  <c:v>65</c:v>
                </c:pt>
                <c:pt idx="614">
                  <c:v>81</c:v>
                </c:pt>
                <c:pt idx="615">
                  <c:v>73</c:v>
                </c:pt>
                <c:pt idx="616">
                  <c:v>68</c:v>
                </c:pt>
                <c:pt idx="617">
                  <c:v>77</c:v>
                </c:pt>
                <c:pt idx="618">
                  <c:v>58</c:v>
                </c:pt>
                <c:pt idx="619">
                  <c:v>69</c:v>
                </c:pt>
                <c:pt idx="620">
                  <c:v>67</c:v>
                </c:pt>
                <c:pt idx="621">
                  <c:v>63</c:v>
                </c:pt>
                <c:pt idx="622">
                  <c:v>59</c:v>
                </c:pt>
                <c:pt idx="623">
                  <c:v>65</c:v>
                </c:pt>
                <c:pt idx="624">
                  <c:v>53</c:v>
                </c:pt>
                <c:pt idx="625">
                  <c:v>54</c:v>
                </c:pt>
                <c:pt idx="626">
                  <c:v>48</c:v>
                </c:pt>
                <c:pt idx="627">
                  <c:v>51</c:v>
                </c:pt>
                <c:pt idx="628">
                  <c:v>58</c:v>
                </c:pt>
                <c:pt idx="629">
                  <c:v>42</c:v>
                </c:pt>
                <c:pt idx="630">
                  <c:v>44</c:v>
                </c:pt>
                <c:pt idx="631">
                  <c:v>52</c:v>
                </c:pt>
                <c:pt idx="632">
                  <c:v>43</c:v>
                </c:pt>
                <c:pt idx="633">
                  <c:v>65</c:v>
                </c:pt>
                <c:pt idx="634">
                  <c:v>49</c:v>
                </c:pt>
                <c:pt idx="635">
                  <c:v>45</c:v>
                </c:pt>
                <c:pt idx="636">
                  <c:v>54</c:v>
                </c:pt>
                <c:pt idx="637">
                  <c:v>49</c:v>
                </c:pt>
                <c:pt idx="638">
                  <c:v>48</c:v>
                </c:pt>
                <c:pt idx="639">
                  <c:v>38</c:v>
                </c:pt>
                <c:pt idx="640">
                  <c:v>37</c:v>
                </c:pt>
                <c:pt idx="641">
                  <c:v>48</c:v>
                </c:pt>
                <c:pt idx="642">
                  <c:v>40</c:v>
                </c:pt>
                <c:pt idx="643">
                  <c:v>39</c:v>
                </c:pt>
                <c:pt idx="644">
                  <c:v>36</c:v>
                </c:pt>
                <c:pt idx="645">
                  <c:v>36</c:v>
                </c:pt>
                <c:pt idx="646">
                  <c:v>41</c:v>
                </c:pt>
                <c:pt idx="647">
                  <c:v>42</c:v>
                </c:pt>
                <c:pt idx="648">
                  <c:v>42</c:v>
                </c:pt>
                <c:pt idx="649">
                  <c:v>42</c:v>
                </c:pt>
                <c:pt idx="650">
                  <c:v>41</c:v>
                </c:pt>
                <c:pt idx="651">
                  <c:v>30</c:v>
                </c:pt>
                <c:pt idx="652">
                  <c:v>24</c:v>
                </c:pt>
                <c:pt idx="653">
                  <c:v>35</c:v>
                </c:pt>
                <c:pt idx="654">
                  <c:v>30</c:v>
                </c:pt>
                <c:pt idx="655">
                  <c:v>38</c:v>
                </c:pt>
                <c:pt idx="656">
                  <c:v>32</c:v>
                </c:pt>
                <c:pt idx="657">
                  <c:v>34</c:v>
                </c:pt>
                <c:pt idx="658">
                  <c:v>32</c:v>
                </c:pt>
                <c:pt idx="659">
                  <c:v>41</c:v>
                </c:pt>
                <c:pt idx="660">
                  <c:v>33</c:v>
                </c:pt>
                <c:pt idx="661">
                  <c:v>36</c:v>
                </c:pt>
                <c:pt idx="662">
                  <c:v>29</c:v>
                </c:pt>
                <c:pt idx="663">
                  <c:v>22</c:v>
                </c:pt>
                <c:pt idx="664">
                  <c:v>30</c:v>
                </c:pt>
                <c:pt idx="665">
                  <c:v>19</c:v>
                </c:pt>
                <c:pt idx="666">
                  <c:v>18</c:v>
                </c:pt>
                <c:pt idx="667">
                  <c:v>33</c:v>
                </c:pt>
                <c:pt idx="668">
                  <c:v>28</c:v>
                </c:pt>
                <c:pt idx="669">
                  <c:v>31</c:v>
                </c:pt>
                <c:pt idx="670">
                  <c:v>32</c:v>
                </c:pt>
                <c:pt idx="671">
                  <c:v>22</c:v>
                </c:pt>
                <c:pt idx="672">
                  <c:v>26</c:v>
                </c:pt>
                <c:pt idx="673">
                  <c:v>27</c:v>
                </c:pt>
                <c:pt idx="674">
                  <c:v>31</c:v>
                </c:pt>
                <c:pt idx="675">
                  <c:v>27</c:v>
                </c:pt>
                <c:pt idx="676">
                  <c:v>20</c:v>
                </c:pt>
                <c:pt idx="677">
                  <c:v>26</c:v>
                </c:pt>
                <c:pt idx="678">
                  <c:v>34</c:v>
                </c:pt>
                <c:pt idx="679">
                  <c:v>28</c:v>
                </c:pt>
                <c:pt idx="680">
                  <c:v>23</c:v>
                </c:pt>
                <c:pt idx="681">
                  <c:v>21</c:v>
                </c:pt>
                <c:pt idx="682">
                  <c:v>23</c:v>
                </c:pt>
                <c:pt idx="683">
                  <c:v>22</c:v>
                </c:pt>
                <c:pt idx="684">
                  <c:v>22</c:v>
                </c:pt>
                <c:pt idx="685">
                  <c:v>16</c:v>
                </c:pt>
                <c:pt idx="686">
                  <c:v>12</c:v>
                </c:pt>
                <c:pt idx="687">
                  <c:v>25</c:v>
                </c:pt>
                <c:pt idx="688">
                  <c:v>24</c:v>
                </c:pt>
                <c:pt idx="689">
                  <c:v>24</c:v>
                </c:pt>
                <c:pt idx="690">
                  <c:v>22</c:v>
                </c:pt>
                <c:pt idx="691">
                  <c:v>23</c:v>
                </c:pt>
                <c:pt idx="692">
                  <c:v>22</c:v>
                </c:pt>
                <c:pt idx="693">
                  <c:v>18</c:v>
                </c:pt>
                <c:pt idx="694">
                  <c:v>27</c:v>
                </c:pt>
                <c:pt idx="695">
                  <c:v>20</c:v>
                </c:pt>
                <c:pt idx="696">
                  <c:v>21</c:v>
                </c:pt>
                <c:pt idx="697">
                  <c:v>15</c:v>
                </c:pt>
                <c:pt idx="698">
                  <c:v>25</c:v>
                </c:pt>
                <c:pt idx="699">
                  <c:v>18</c:v>
                </c:pt>
                <c:pt idx="700">
                  <c:v>16</c:v>
                </c:pt>
                <c:pt idx="701">
                  <c:v>15</c:v>
                </c:pt>
                <c:pt idx="702">
                  <c:v>15</c:v>
                </c:pt>
                <c:pt idx="703">
                  <c:v>23</c:v>
                </c:pt>
                <c:pt idx="704">
                  <c:v>13</c:v>
                </c:pt>
                <c:pt idx="705">
                  <c:v>21</c:v>
                </c:pt>
                <c:pt idx="706">
                  <c:v>14</c:v>
                </c:pt>
                <c:pt idx="707">
                  <c:v>16</c:v>
                </c:pt>
                <c:pt idx="708">
                  <c:v>16</c:v>
                </c:pt>
                <c:pt idx="709">
                  <c:v>13</c:v>
                </c:pt>
                <c:pt idx="710">
                  <c:v>20</c:v>
                </c:pt>
                <c:pt idx="711">
                  <c:v>16</c:v>
                </c:pt>
                <c:pt idx="712">
                  <c:v>20</c:v>
                </c:pt>
                <c:pt idx="713">
                  <c:v>26</c:v>
                </c:pt>
                <c:pt idx="714">
                  <c:v>16</c:v>
                </c:pt>
                <c:pt idx="715">
                  <c:v>14</c:v>
                </c:pt>
                <c:pt idx="716">
                  <c:v>15</c:v>
                </c:pt>
                <c:pt idx="717">
                  <c:v>15</c:v>
                </c:pt>
                <c:pt idx="718">
                  <c:v>19</c:v>
                </c:pt>
                <c:pt idx="719">
                  <c:v>20</c:v>
                </c:pt>
                <c:pt idx="720">
                  <c:v>7</c:v>
                </c:pt>
                <c:pt idx="721">
                  <c:v>11</c:v>
                </c:pt>
                <c:pt idx="722">
                  <c:v>12</c:v>
                </c:pt>
                <c:pt idx="723">
                  <c:v>15</c:v>
                </c:pt>
                <c:pt idx="724">
                  <c:v>8</c:v>
                </c:pt>
                <c:pt idx="725">
                  <c:v>9</c:v>
                </c:pt>
                <c:pt idx="726">
                  <c:v>12</c:v>
                </c:pt>
                <c:pt idx="727">
                  <c:v>21</c:v>
                </c:pt>
                <c:pt idx="728">
                  <c:v>14</c:v>
                </c:pt>
                <c:pt idx="729">
                  <c:v>6</c:v>
                </c:pt>
                <c:pt idx="730">
                  <c:v>13</c:v>
                </c:pt>
                <c:pt idx="731">
                  <c:v>16</c:v>
                </c:pt>
                <c:pt idx="732">
                  <c:v>11</c:v>
                </c:pt>
                <c:pt idx="733">
                  <c:v>10</c:v>
                </c:pt>
                <c:pt idx="734">
                  <c:v>10</c:v>
                </c:pt>
                <c:pt idx="735">
                  <c:v>18</c:v>
                </c:pt>
                <c:pt idx="736">
                  <c:v>9</c:v>
                </c:pt>
                <c:pt idx="737">
                  <c:v>15</c:v>
                </c:pt>
                <c:pt idx="738">
                  <c:v>13</c:v>
                </c:pt>
                <c:pt idx="739">
                  <c:v>14</c:v>
                </c:pt>
                <c:pt idx="740">
                  <c:v>10</c:v>
                </c:pt>
                <c:pt idx="741">
                  <c:v>8</c:v>
                </c:pt>
                <c:pt idx="742">
                  <c:v>8</c:v>
                </c:pt>
                <c:pt idx="743">
                  <c:v>11</c:v>
                </c:pt>
                <c:pt idx="744">
                  <c:v>11</c:v>
                </c:pt>
                <c:pt idx="745">
                  <c:v>6</c:v>
                </c:pt>
                <c:pt idx="746">
                  <c:v>13</c:v>
                </c:pt>
                <c:pt idx="747">
                  <c:v>7</c:v>
                </c:pt>
                <c:pt idx="748">
                  <c:v>8</c:v>
                </c:pt>
                <c:pt idx="749">
                  <c:v>11</c:v>
                </c:pt>
                <c:pt idx="750">
                  <c:v>11</c:v>
                </c:pt>
                <c:pt idx="751">
                  <c:v>11</c:v>
                </c:pt>
                <c:pt idx="752">
                  <c:v>17</c:v>
                </c:pt>
                <c:pt idx="753">
                  <c:v>20</c:v>
                </c:pt>
                <c:pt idx="754">
                  <c:v>10</c:v>
                </c:pt>
                <c:pt idx="755">
                  <c:v>12</c:v>
                </c:pt>
                <c:pt idx="756">
                  <c:v>8</c:v>
                </c:pt>
                <c:pt idx="757">
                  <c:v>8</c:v>
                </c:pt>
                <c:pt idx="758">
                  <c:v>14</c:v>
                </c:pt>
                <c:pt idx="759">
                  <c:v>10</c:v>
                </c:pt>
                <c:pt idx="760">
                  <c:v>8</c:v>
                </c:pt>
                <c:pt idx="761">
                  <c:v>15</c:v>
                </c:pt>
                <c:pt idx="762">
                  <c:v>9</c:v>
                </c:pt>
                <c:pt idx="763">
                  <c:v>11</c:v>
                </c:pt>
                <c:pt idx="764">
                  <c:v>12</c:v>
                </c:pt>
                <c:pt idx="765">
                  <c:v>6</c:v>
                </c:pt>
                <c:pt idx="766">
                  <c:v>9</c:v>
                </c:pt>
                <c:pt idx="767">
                  <c:v>12</c:v>
                </c:pt>
                <c:pt idx="768">
                  <c:v>8</c:v>
                </c:pt>
                <c:pt idx="769">
                  <c:v>8</c:v>
                </c:pt>
                <c:pt idx="770">
                  <c:v>18</c:v>
                </c:pt>
                <c:pt idx="771">
                  <c:v>9</c:v>
                </c:pt>
                <c:pt idx="772">
                  <c:v>6</c:v>
                </c:pt>
                <c:pt idx="773">
                  <c:v>11</c:v>
                </c:pt>
                <c:pt idx="774">
                  <c:v>9</c:v>
                </c:pt>
                <c:pt idx="775">
                  <c:v>8</c:v>
                </c:pt>
                <c:pt idx="776">
                  <c:v>9</c:v>
                </c:pt>
                <c:pt idx="777">
                  <c:v>14</c:v>
                </c:pt>
                <c:pt idx="778">
                  <c:v>14</c:v>
                </c:pt>
                <c:pt idx="779">
                  <c:v>9</c:v>
                </c:pt>
                <c:pt idx="780">
                  <c:v>9</c:v>
                </c:pt>
                <c:pt idx="781">
                  <c:v>2</c:v>
                </c:pt>
                <c:pt idx="782">
                  <c:v>12</c:v>
                </c:pt>
                <c:pt idx="783">
                  <c:v>11</c:v>
                </c:pt>
                <c:pt idx="784">
                  <c:v>9</c:v>
                </c:pt>
                <c:pt idx="785">
                  <c:v>10</c:v>
                </c:pt>
                <c:pt idx="786">
                  <c:v>10</c:v>
                </c:pt>
                <c:pt idx="787">
                  <c:v>12</c:v>
                </c:pt>
                <c:pt idx="788">
                  <c:v>7</c:v>
                </c:pt>
                <c:pt idx="789">
                  <c:v>7</c:v>
                </c:pt>
                <c:pt idx="790">
                  <c:v>7</c:v>
                </c:pt>
                <c:pt idx="791">
                  <c:v>10</c:v>
                </c:pt>
                <c:pt idx="792">
                  <c:v>9</c:v>
                </c:pt>
                <c:pt idx="793">
                  <c:v>10</c:v>
                </c:pt>
                <c:pt idx="794">
                  <c:v>10</c:v>
                </c:pt>
                <c:pt idx="795">
                  <c:v>5</c:v>
                </c:pt>
                <c:pt idx="796">
                  <c:v>14</c:v>
                </c:pt>
                <c:pt idx="797">
                  <c:v>8</c:v>
                </c:pt>
                <c:pt idx="798">
                  <c:v>6</c:v>
                </c:pt>
                <c:pt idx="799">
                  <c:v>9</c:v>
                </c:pt>
                <c:pt idx="800">
                  <c:v>8</c:v>
                </c:pt>
                <c:pt idx="801">
                  <c:v>10</c:v>
                </c:pt>
                <c:pt idx="802">
                  <c:v>7</c:v>
                </c:pt>
                <c:pt idx="803">
                  <c:v>11</c:v>
                </c:pt>
                <c:pt idx="804">
                  <c:v>8</c:v>
                </c:pt>
                <c:pt idx="805">
                  <c:v>7</c:v>
                </c:pt>
                <c:pt idx="806">
                  <c:v>9</c:v>
                </c:pt>
                <c:pt idx="807">
                  <c:v>11</c:v>
                </c:pt>
                <c:pt idx="808">
                  <c:v>12</c:v>
                </c:pt>
                <c:pt idx="809">
                  <c:v>12</c:v>
                </c:pt>
                <c:pt idx="810">
                  <c:v>6</c:v>
                </c:pt>
                <c:pt idx="811">
                  <c:v>9</c:v>
                </c:pt>
                <c:pt idx="812">
                  <c:v>11</c:v>
                </c:pt>
                <c:pt idx="813">
                  <c:v>4</c:v>
                </c:pt>
                <c:pt idx="814">
                  <c:v>7</c:v>
                </c:pt>
                <c:pt idx="815">
                  <c:v>9</c:v>
                </c:pt>
                <c:pt idx="816">
                  <c:v>8</c:v>
                </c:pt>
                <c:pt idx="817">
                  <c:v>4</c:v>
                </c:pt>
                <c:pt idx="818">
                  <c:v>6</c:v>
                </c:pt>
                <c:pt idx="819">
                  <c:v>9</c:v>
                </c:pt>
                <c:pt idx="820">
                  <c:v>7</c:v>
                </c:pt>
                <c:pt idx="821">
                  <c:v>13</c:v>
                </c:pt>
                <c:pt idx="822">
                  <c:v>7</c:v>
                </c:pt>
                <c:pt idx="823">
                  <c:v>12</c:v>
                </c:pt>
                <c:pt idx="824">
                  <c:v>14</c:v>
                </c:pt>
                <c:pt idx="825">
                  <c:v>12</c:v>
                </c:pt>
                <c:pt idx="826">
                  <c:v>7</c:v>
                </c:pt>
                <c:pt idx="827">
                  <c:v>4</c:v>
                </c:pt>
                <c:pt idx="828">
                  <c:v>13</c:v>
                </c:pt>
                <c:pt idx="829">
                  <c:v>9</c:v>
                </c:pt>
                <c:pt idx="830">
                  <c:v>5</c:v>
                </c:pt>
                <c:pt idx="831">
                  <c:v>5</c:v>
                </c:pt>
                <c:pt idx="832">
                  <c:v>8</c:v>
                </c:pt>
                <c:pt idx="833">
                  <c:v>11</c:v>
                </c:pt>
                <c:pt idx="834">
                  <c:v>6</c:v>
                </c:pt>
                <c:pt idx="835">
                  <c:v>11</c:v>
                </c:pt>
                <c:pt idx="836">
                  <c:v>5</c:v>
                </c:pt>
                <c:pt idx="837">
                  <c:v>10</c:v>
                </c:pt>
                <c:pt idx="838">
                  <c:v>7</c:v>
                </c:pt>
                <c:pt idx="839">
                  <c:v>12</c:v>
                </c:pt>
                <c:pt idx="840">
                  <c:v>9</c:v>
                </c:pt>
                <c:pt idx="841">
                  <c:v>8</c:v>
                </c:pt>
                <c:pt idx="842">
                  <c:v>11</c:v>
                </c:pt>
                <c:pt idx="843">
                  <c:v>9</c:v>
                </c:pt>
                <c:pt idx="844">
                  <c:v>6</c:v>
                </c:pt>
                <c:pt idx="845">
                  <c:v>13</c:v>
                </c:pt>
                <c:pt idx="846">
                  <c:v>12</c:v>
                </c:pt>
                <c:pt idx="847">
                  <c:v>7</c:v>
                </c:pt>
                <c:pt idx="848">
                  <c:v>13</c:v>
                </c:pt>
                <c:pt idx="849">
                  <c:v>10</c:v>
                </c:pt>
                <c:pt idx="850">
                  <c:v>7</c:v>
                </c:pt>
                <c:pt idx="851">
                  <c:v>6</c:v>
                </c:pt>
                <c:pt idx="852">
                  <c:v>8</c:v>
                </c:pt>
                <c:pt idx="853">
                  <c:v>8</c:v>
                </c:pt>
                <c:pt idx="854">
                  <c:v>11</c:v>
                </c:pt>
                <c:pt idx="855">
                  <c:v>12</c:v>
                </c:pt>
                <c:pt idx="856">
                  <c:v>6</c:v>
                </c:pt>
                <c:pt idx="857">
                  <c:v>11</c:v>
                </c:pt>
                <c:pt idx="858">
                  <c:v>7</c:v>
                </c:pt>
                <c:pt idx="859">
                  <c:v>6</c:v>
                </c:pt>
                <c:pt idx="860">
                  <c:v>7</c:v>
                </c:pt>
                <c:pt idx="861">
                  <c:v>8</c:v>
                </c:pt>
                <c:pt idx="862">
                  <c:v>5</c:v>
                </c:pt>
                <c:pt idx="863">
                  <c:v>5</c:v>
                </c:pt>
                <c:pt idx="864">
                  <c:v>9</c:v>
                </c:pt>
                <c:pt idx="865">
                  <c:v>5</c:v>
                </c:pt>
                <c:pt idx="866">
                  <c:v>5</c:v>
                </c:pt>
                <c:pt idx="867">
                  <c:v>7</c:v>
                </c:pt>
                <c:pt idx="868">
                  <c:v>9</c:v>
                </c:pt>
                <c:pt idx="869">
                  <c:v>11</c:v>
                </c:pt>
                <c:pt idx="870">
                  <c:v>9</c:v>
                </c:pt>
                <c:pt idx="871">
                  <c:v>9</c:v>
                </c:pt>
                <c:pt idx="872">
                  <c:v>8</c:v>
                </c:pt>
                <c:pt idx="873">
                  <c:v>10</c:v>
                </c:pt>
                <c:pt idx="874">
                  <c:v>10</c:v>
                </c:pt>
                <c:pt idx="875">
                  <c:v>9</c:v>
                </c:pt>
                <c:pt idx="876">
                  <c:v>3</c:v>
                </c:pt>
                <c:pt idx="877">
                  <c:v>6</c:v>
                </c:pt>
                <c:pt idx="878">
                  <c:v>10</c:v>
                </c:pt>
                <c:pt idx="879">
                  <c:v>6</c:v>
                </c:pt>
                <c:pt idx="880">
                  <c:v>8</c:v>
                </c:pt>
                <c:pt idx="881">
                  <c:v>5</c:v>
                </c:pt>
                <c:pt idx="882">
                  <c:v>8</c:v>
                </c:pt>
                <c:pt idx="883">
                  <c:v>12</c:v>
                </c:pt>
                <c:pt idx="884">
                  <c:v>13</c:v>
                </c:pt>
                <c:pt idx="885">
                  <c:v>8</c:v>
                </c:pt>
                <c:pt idx="886">
                  <c:v>4</c:v>
                </c:pt>
                <c:pt idx="887">
                  <c:v>6</c:v>
                </c:pt>
                <c:pt idx="888">
                  <c:v>6</c:v>
                </c:pt>
                <c:pt idx="889">
                  <c:v>11</c:v>
                </c:pt>
                <c:pt idx="890">
                  <c:v>5</c:v>
                </c:pt>
                <c:pt idx="891">
                  <c:v>2</c:v>
                </c:pt>
                <c:pt idx="892">
                  <c:v>3</c:v>
                </c:pt>
                <c:pt idx="893">
                  <c:v>6</c:v>
                </c:pt>
                <c:pt idx="894">
                  <c:v>6</c:v>
                </c:pt>
                <c:pt idx="895">
                  <c:v>9</c:v>
                </c:pt>
                <c:pt idx="896">
                  <c:v>11</c:v>
                </c:pt>
                <c:pt idx="897">
                  <c:v>6</c:v>
                </c:pt>
                <c:pt idx="898">
                  <c:v>6</c:v>
                </c:pt>
                <c:pt idx="899">
                  <c:v>5</c:v>
                </c:pt>
                <c:pt idx="900">
                  <c:v>9</c:v>
                </c:pt>
                <c:pt idx="901">
                  <c:v>6</c:v>
                </c:pt>
                <c:pt idx="902">
                  <c:v>10</c:v>
                </c:pt>
                <c:pt idx="903">
                  <c:v>9</c:v>
                </c:pt>
                <c:pt idx="904">
                  <c:v>4</c:v>
                </c:pt>
                <c:pt idx="905">
                  <c:v>6</c:v>
                </c:pt>
                <c:pt idx="906">
                  <c:v>8</c:v>
                </c:pt>
                <c:pt idx="907">
                  <c:v>10</c:v>
                </c:pt>
                <c:pt idx="908">
                  <c:v>6</c:v>
                </c:pt>
                <c:pt idx="909">
                  <c:v>4</c:v>
                </c:pt>
                <c:pt idx="910">
                  <c:v>8</c:v>
                </c:pt>
                <c:pt idx="911">
                  <c:v>4</c:v>
                </c:pt>
                <c:pt idx="912">
                  <c:v>4</c:v>
                </c:pt>
                <c:pt idx="913">
                  <c:v>8</c:v>
                </c:pt>
                <c:pt idx="914">
                  <c:v>6</c:v>
                </c:pt>
                <c:pt idx="915">
                  <c:v>3</c:v>
                </c:pt>
                <c:pt idx="916">
                  <c:v>6</c:v>
                </c:pt>
                <c:pt idx="917">
                  <c:v>8</c:v>
                </c:pt>
                <c:pt idx="918">
                  <c:v>6</c:v>
                </c:pt>
                <c:pt idx="919">
                  <c:v>6</c:v>
                </c:pt>
                <c:pt idx="920">
                  <c:v>6</c:v>
                </c:pt>
                <c:pt idx="921">
                  <c:v>6</c:v>
                </c:pt>
                <c:pt idx="922">
                  <c:v>6</c:v>
                </c:pt>
                <c:pt idx="923">
                  <c:v>9</c:v>
                </c:pt>
                <c:pt idx="924">
                  <c:v>10</c:v>
                </c:pt>
                <c:pt idx="925">
                  <c:v>7</c:v>
                </c:pt>
                <c:pt idx="926">
                  <c:v>8</c:v>
                </c:pt>
                <c:pt idx="927">
                  <c:v>7</c:v>
                </c:pt>
                <c:pt idx="928">
                  <c:v>5</c:v>
                </c:pt>
                <c:pt idx="929">
                  <c:v>3</c:v>
                </c:pt>
                <c:pt idx="930">
                  <c:v>5</c:v>
                </c:pt>
                <c:pt idx="931">
                  <c:v>6</c:v>
                </c:pt>
                <c:pt idx="932">
                  <c:v>4</c:v>
                </c:pt>
                <c:pt idx="933">
                  <c:v>4</c:v>
                </c:pt>
                <c:pt idx="934">
                  <c:v>8</c:v>
                </c:pt>
                <c:pt idx="935">
                  <c:v>4</c:v>
                </c:pt>
                <c:pt idx="936">
                  <c:v>5</c:v>
                </c:pt>
                <c:pt idx="937">
                  <c:v>5</c:v>
                </c:pt>
                <c:pt idx="938">
                  <c:v>3</c:v>
                </c:pt>
                <c:pt idx="939">
                  <c:v>8</c:v>
                </c:pt>
                <c:pt idx="940">
                  <c:v>5</c:v>
                </c:pt>
                <c:pt idx="941">
                  <c:v>7</c:v>
                </c:pt>
                <c:pt idx="942">
                  <c:v>6</c:v>
                </c:pt>
                <c:pt idx="943">
                  <c:v>7</c:v>
                </c:pt>
                <c:pt idx="944">
                  <c:v>6</c:v>
                </c:pt>
                <c:pt idx="945">
                  <c:v>7</c:v>
                </c:pt>
                <c:pt idx="946">
                  <c:v>10</c:v>
                </c:pt>
                <c:pt idx="947">
                  <c:v>4</c:v>
                </c:pt>
                <c:pt idx="948">
                  <c:v>7</c:v>
                </c:pt>
                <c:pt idx="949">
                  <c:v>6</c:v>
                </c:pt>
                <c:pt idx="950">
                  <c:v>9</c:v>
                </c:pt>
                <c:pt idx="951">
                  <c:v>11</c:v>
                </c:pt>
                <c:pt idx="952">
                  <c:v>8</c:v>
                </c:pt>
                <c:pt idx="953">
                  <c:v>5</c:v>
                </c:pt>
                <c:pt idx="954">
                  <c:v>2</c:v>
                </c:pt>
                <c:pt idx="955">
                  <c:v>6</c:v>
                </c:pt>
                <c:pt idx="956">
                  <c:v>9</c:v>
                </c:pt>
                <c:pt idx="957">
                  <c:v>6</c:v>
                </c:pt>
                <c:pt idx="958">
                  <c:v>4</c:v>
                </c:pt>
                <c:pt idx="959">
                  <c:v>7</c:v>
                </c:pt>
                <c:pt idx="960">
                  <c:v>7</c:v>
                </c:pt>
                <c:pt idx="961">
                  <c:v>5</c:v>
                </c:pt>
                <c:pt idx="962">
                  <c:v>4</c:v>
                </c:pt>
                <c:pt idx="963">
                  <c:v>4</c:v>
                </c:pt>
                <c:pt idx="964">
                  <c:v>8</c:v>
                </c:pt>
                <c:pt idx="965">
                  <c:v>5</c:v>
                </c:pt>
                <c:pt idx="966">
                  <c:v>7</c:v>
                </c:pt>
                <c:pt idx="967">
                  <c:v>9</c:v>
                </c:pt>
                <c:pt idx="968">
                  <c:v>6</c:v>
                </c:pt>
                <c:pt idx="969">
                  <c:v>7</c:v>
                </c:pt>
                <c:pt idx="970">
                  <c:v>6</c:v>
                </c:pt>
                <c:pt idx="971">
                  <c:v>2</c:v>
                </c:pt>
                <c:pt idx="972">
                  <c:v>4</c:v>
                </c:pt>
                <c:pt idx="973">
                  <c:v>7</c:v>
                </c:pt>
                <c:pt idx="974">
                  <c:v>1</c:v>
                </c:pt>
                <c:pt idx="975">
                  <c:v>2</c:v>
                </c:pt>
                <c:pt idx="976">
                  <c:v>7</c:v>
                </c:pt>
                <c:pt idx="977">
                  <c:v>5</c:v>
                </c:pt>
                <c:pt idx="978">
                  <c:v>5</c:v>
                </c:pt>
                <c:pt idx="979">
                  <c:v>6</c:v>
                </c:pt>
                <c:pt idx="980">
                  <c:v>7</c:v>
                </c:pt>
                <c:pt idx="981">
                  <c:v>10</c:v>
                </c:pt>
                <c:pt idx="982">
                  <c:v>7</c:v>
                </c:pt>
                <c:pt idx="983">
                  <c:v>4</c:v>
                </c:pt>
                <c:pt idx="984">
                  <c:v>5</c:v>
                </c:pt>
                <c:pt idx="985">
                  <c:v>4</c:v>
                </c:pt>
                <c:pt idx="986">
                  <c:v>3</c:v>
                </c:pt>
                <c:pt idx="987">
                  <c:v>3</c:v>
                </c:pt>
                <c:pt idx="988">
                  <c:v>3</c:v>
                </c:pt>
                <c:pt idx="989">
                  <c:v>7</c:v>
                </c:pt>
                <c:pt idx="990">
                  <c:v>3</c:v>
                </c:pt>
                <c:pt idx="991">
                  <c:v>2</c:v>
                </c:pt>
                <c:pt idx="992">
                  <c:v>2</c:v>
                </c:pt>
                <c:pt idx="993">
                  <c:v>10</c:v>
                </c:pt>
                <c:pt idx="994">
                  <c:v>3</c:v>
                </c:pt>
                <c:pt idx="995">
                  <c:v>4</c:v>
                </c:pt>
                <c:pt idx="996">
                  <c:v>6</c:v>
                </c:pt>
                <c:pt idx="997">
                  <c:v>6</c:v>
                </c:pt>
                <c:pt idx="998">
                  <c:v>3</c:v>
                </c:pt>
                <c:pt idx="999">
                  <c:v>6275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F16-7C4D-9EC3-B95B43DF5704}"/>
            </c:ext>
          </c:extLst>
        </c:ser>
        <c:ser>
          <c:idx val="1"/>
          <c:order val="1"/>
          <c:tx>
            <c:strRef>
              <c:f>fragLen!$C$1</c:f>
              <c:strCache>
                <c:ptCount val="1"/>
                <c:pt idx="0">
                  <c:v>H3K27me3</c:v>
                </c:pt>
              </c:strCache>
            </c:strRef>
          </c:tx>
          <c:spPr>
            <a:ln w="9525" cap="rnd">
              <a:solidFill>
                <a:srgbClr val="0432FF"/>
              </a:solidFill>
              <a:round/>
            </a:ln>
            <a:effectLst/>
          </c:spPr>
          <c:marker>
            <c:symbol val="none"/>
          </c:marker>
          <c:xVal>
            <c:numRef>
              <c:f>fragLen!$A$2:$A$1001</c:f>
              <c:numCache>
                <c:formatCode>General</c:formatCode>
                <c:ptCount val="100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</c:numCache>
            </c:numRef>
          </c:xVal>
          <c:yVal>
            <c:numRef>
              <c:f>fragLen!$C$2:$C$1001</c:f>
              <c:numCache>
                <c:formatCode>General</c:formatCode>
                <c:ptCount val="100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2</c:v>
                </c:pt>
                <c:pt idx="17">
                  <c:v>6</c:v>
                </c:pt>
                <c:pt idx="18">
                  <c:v>10</c:v>
                </c:pt>
                <c:pt idx="19">
                  <c:v>25</c:v>
                </c:pt>
                <c:pt idx="20">
                  <c:v>44</c:v>
                </c:pt>
                <c:pt idx="21">
                  <c:v>61</c:v>
                </c:pt>
                <c:pt idx="22">
                  <c:v>123</c:v>
                </c:pt>
                <c:pt idx="23">
                  <c:v>206</c:v>
                </c:pt>
                <c:pt idx="24">
                  <c:v>397</c:v>
                </c:pt>
                <c:pt idx="25">
                  <c:v>665</c:v>
                </c:pt>
                <c:pt idx="26">
                  <c:v>959</c:v>
                </c:pt>
                <c:pt idx="27">
                  <c:v>1216</c:v>
                </c:pt>
                <c:pt idx="28">
                  <c:v>1534</c:v>
                </c:pt>
                <c:pt idx="29">
                  <c:v>1865</c:v>
                </c:pt>
                <c:pt idx="30">
                  <c:v>2248</c:v>
                </c:pt>
                <c:pt idx="31">
                  <c:v>3014</c:v>
                </c:pt>
                <c:pt idx="32">
                  <c:v>3817</c:v>
                </c:pt>
                <c:pt idx="33">
                  <c:v>4991</c:v>
                </c:pt>
                <c:pt idx="34">
                  <c:v>6341</c:v>
                </c:pt>
                <c:pt idx="35">
                  <c:v>6006</c:v>
                </c:pt>
                <c:pt idx="36">
                  <c:v>8275</c:v>
                </c:pt>
                <c:pt idx="37">
                  <c:v>13283</c:v>
                </c:pt>
                <c:pt idx="38">
                  <c:v>14587</c:v>
                </c:pt>
                <c:pt idx="39">
                  <c:v>14405</c:v>
                </c:pt>
                <c:pt idx="40">
                  <c:v>13170</c:v>
                </c:pt>
                <c:pt idx="41">
                  <c:v>13586</c:v>
                </c:pt>
                <c:pt idx="42">
                  <c:v>15247</c:v>
                </c:pt>
                <c:pt idx="43">
                  <c:v>18098</c:v>
                </c:pt>
                <c:pt idx="44">
                  <c:v>22160</c:v>
                </c:pt>
                <c:pt idx="45">
                  <c:v>28248</c:v>
                </c:pt>
                <c:pt idx="46">
                  <c:v>33300</c:v>
                </c:pt>
                <c:pt idx="47">
                  <c:v>38790</c:v>
                </c:pt>
                <c:pt idx="48">
                  <c:v>38992</c:v>
                </c:pt>
                <c:pt idx="49">
                  <c:v>34030</c:v>
                </c:pt>
                <c:pt idx="50">
                  <c:v>30667</c:v>
                </c:pt>
                <c:pt idx="51">
                  <c:v>30472</c:v>
                </c:pt>
                <c:pt idx="52">
                  <c:v>31981</c:v>
                </c:pt>
                <c:pt idx="53">
                  <c:v>35897</c:v>
                </c:pt>
                <c:pt idx="54">
                  <c:v>41930</c:v>
                </c:pt>
                <c:pt idx="55">
                  <c:v>49242</c:v>
                </c:pt>
                <c:pt idx="56">
                  <c:v>55145</c:v>
                </c:pt>
                <c:pt idx="57">
                  <c:v>65568</c:v>
                </c:pt>
                <c:pt idx="58">
                  <c:v>83915</c:v>
                </c:pt>
                <c:pt idx="59">
                  <c:v>92096</c:v>
                </c:pt>
                <c:pt idx="60">
                  <c:v>74303</c:v>
                </c:pt>
                <c:pt idx="61">
                  <c:v>52838</c:v>
                </c:pt>
                <c:pt idx="62">
                  <c:v>47424</c:v>
                </c:pt>
                <c:pt idx="63">
                  <c:v>48118</c:v>
                </c:pt>
                <c:pt idx="64">
                  <c:v>50845</c:v>
                </c:pt>
                <c:pt idx="65">
                  <c:v>55735</c:v>
                </c:pt>
                <c:pt idx="66">
                  <c:v>61226</c:v>
                </c:pt>
                <c:pt idx="67">
                  <c:v>70888</c:v>
                </c:pt>
                <c:pt idx="68">
                  <c:v>81178</c:v>
                </c:pt>
                <c:pt idx="69">
                  <c:v>71306</c:v>
                </c:pt>
                <c:pt idx="70">
                  <c:v>54489</c:v>
                </c:pt>
                <c:pt idx="71">
                  <c:v>48620</c:v>
                </c:pt>
                <c:pt idx="72">
                  <c:v>48235</c:v>
                </c:pt>
                <c:pt idx="73">
                  <c:v>49510</c:v>
                </c:pt>
                <c:pt idx="74">
                  <c:v>51845</c:v>
                </c:pt>
                <c:pt idx="75">
                  <c:v>55509</c:v>
                </c:pt>
                <c:pt idx="76">
                  <c:v>59932</c:v>
                </c:pt>
                <c:pt idx="77">
                  <c:v>72389</c:v>
                </c:pt>
                <c:pt idx="78">
                  <c:v>87259</c:v>
                </c:pt>
                <c:pt idx="79">
                  <c:v>89451</c:v>
                </c:pt>
                <c:pt idx="80">
                  <c:v>74993</c:v>
                </c:pt>
                <c:pt idx="81">
                  <c:v>60538</c:v>
                </c:pt>
                <c:pt idx="82">
                  <c:v>53761</c:v>
                </c:pt>
                <c:pt idx="83">
                  <c:v>53881</c:v>
                </c:pt>
                <c:pt idx="84">
                  <c:v>56723</c:v>
                </c:pt>
                <c:pt idx="85">
                  <c:v>61045</c:v>
                </c:pt>
                <c:pt idx="86">
                  <c:v>65545</c:v>
                </c:pt>
                <c:pt idx="87">
                  <c:v>79312</c:v>
                </c:pt>
                <c:pt idx="88">
                  <c:v>106946</c:v>
                </c:pt>
                <c:pt idx="89">
                  <c:v>112310</c:v>
                </c:pt>
                <c:pt idx="90">
                  <c:v>88486</c:v>
                </c:pt>
                <c:pt idx="91">
                  <c:v>64920</c:v>
                </c:pt>
                <c:pt idx="92">
                  <c:v>52887</c:v>
                </c:pt>
                <c:pt idx="93">
                  <c:v>48113</c:v>
                </c:pt>
                <c:pt idx="94">
                  <c:v>47273</c:v>
                </c:pt>
                <c:pt idx="95">
                  <c:v>48206</c:v>
                </c:pt>
                <c:pt idx="96">
                  <c:v>50209</c:v>
                </c:pt>
                <c:pt idx="97">
                  <c:v>55815</c:v>
                </c:pt>
                <c:pt idx="98">
                  <c:v>62928</c:v>
                </c:pt>
                <c:pt idx="99">
                  <c:v>64984</c:v>
                </c:pt>
                <c:pt idx="100">
                  <c:v>66192</c:v>
                </c:pt>
                <c:pt idx="101">
                  <c:v>68224</c:v>
                </c:pt>
                <c:pt idx="102">
                  <c:v>65412</c:v>
                </c:pt>
                <c:pt idx="103">
                  <c:v>56405</c:v>
                </c:pt>
                <c:pt idx="104">
                  <c:v>50925</c:v>
                </c:pt>
                <c:pt idx="105">
                  <c:v>50980</c:v>
                </c:pt>
                <c:pt idx="106">
                  <c:v>53642</c:v>
                </c:pt>
                <c:pt idx="107">
                  <c:v>61600</c:v>
                </c:pt>
                <c:pt idx="108">
                  <c:v>72407</c:v>
                </c:pt>
                <c:pt idx="109">
                  <c:v>76705</c:v>
                </c:pt>
                <c:pt idx="110">
                  <c:v>71627</c:v>
                </c:pt>
                <c:pt idx="111">
                  <c:v>63972</c:v>
                </c:pt>
                <c:pt idx="112">
                  <c:v>56976</c:v>
                </c:pt>
                <c:pt idx="113">
                  <c:v>51982</c:v>
                </c:pt>
                <c:pt idx="114">
                  <c:v>49017</c:v>
                </c:pt>
                <c:pt idx="115">
                  <c:v>47585</c:v>
                </c:pt>
                <c:pt idx="116">
                  <c:v>48216</c:v>
                </c:pt>
                <c:pt idx="117">
                  <c:v>50523</c:v>
                </c:pt>
                <c:pt idx="118">
                  <c:v>53758</c:v>
                </c:pt>
                <c:pt idx="119">
                  <c:v>53875</c:v>
                </c:pt>
                <c:pt idx="120">
                  <c:v>50070</c:v>
                </c:pt>
                <c:pt idx="121">
                  <c:v>46783</c:v>
                </c:pt>
                <c:pt idx="122">
                  <c:v>43844</c:v>
                </c:pt>
                <c:pt idx="123">
                  <c:v>41478</c:v>
                </c:pt>
                <c:pt idx="124">
                  <c:v>39230</c:v>
                </c:pt>
                <c:pt idx="125">
                  <c:v>38689</c:v>
                </c:pt>
                <c:pt idx="126">
                  <c:v>39583</c:v>
                </c:pt>
                <c:pt idx="127">
                  <c:v>40110</c:v>
                </c:pt>
                <c:pt idx="128">
                  <c:v>40879</c:v>
                </c:pt>
                <c:pt idx="129">
                  <c:v>41285</c:v>
                </c:pt>
                <c:pt idx="130">
                  <c:v>42612</c:v>
                </c:pt>
                <c:pt idx="131">
                  <c:v>42938</c:v>
                </c:pt>
                <c:pt idx="132">
                  <c:v>41473</c:v>
                </c:pt>
                <c:pt idx="133">
                  <c:v>39304</c:v>
                </c:pt>
                <c:pt idx="134">
                  <c:v>37211</c:v>
                </c:pt>
                <c:pt idx="135">
                  <c:v>36978</c:v>
                </c:pt>
                <c:pt idx="136">
                  <c:v>37595</c:v>
                </c:pt>
                <c:pt idx="137">
                  <c:v>38788</c:v>
                </c:pt>
                <c:pt idx="138">
                  <c:v>38860</c:v>
                </c:pt>
                <c:pt idx="139">
                  <c:v>38666</c:v>
                </c:pt>
                <c:pt idx="140">
                  <c:v>36942</c:v>
                </c:pt>
                <c:pt idx="141">
                  <c:v>34966</c:v>
                </c:pt>
                <c:pt idx="142">
                  <c:v>34053</c:v>
                </c:pt>
                <c:pt idx="143">
                  <c:v>33485</c:v>
                </c:pt>
                <c:pt idx="144">
                  <c:v>33032</c:v>
                </c:pt>
                <c:pt idx="145">
                  <c:v>33139</c:v>
                </c:pt>
                <c:pt idx="146">
                  <c:v>32838</c:v>
                </c:pt>
                <c:pt idx="147">
                  <c:v>32208</c:v>
                </c:pt>
                <c:pt idx="148">
                  <c:v>32173</c:v>
                </c:pt>
                <c:pt idx="149">
                  <c:v>31614</c:v>
                </c:pt>
                <c:pt idx="150">
                  <c:v>31507</c:v>
                </c:pt>
                <c:pt idx="151">
                  <c:v>31443</c:v>
                </c:pt>
                <c:pt idx="152">
                  <c:v>32083</c:v>
                </c:pt>
                <c:pt idx="153">
                  <c:v>32480</c:v>
                </c:pt>
                <c:pt idx="154">
                  <c:v>33358</c:v>
                </c:pt>
                <c:pt idx="155">
                  <c:v>34456</c:v>
                </c:pt>
                <c:pt idx="156">
                  <c:v>35265</c:v>
                </c:pt>
                <c:pt idx="157">
                  <c:v>34966</c:v>
                </c:pt>
                <c:pt idx="158">
                  <c:v>34868</c:v>
                </c:pt>
                <c:pt idx="159">
                  <c:v>34946</c:v>
                </c:pt>
                <c:pt idx="160">
                  <c:v>34942</c:v>
                </c:pt>
                <c:pt idx="161">
                  <c:v>34084</c:v>
                </c:pt>
                <c:pt idx="162">
                  <c:v>34149</c:v>
                </c:pt>
                <c:pt idx="163">
                  <c:v>34411</c:v>
                </c:pt>
                <c:pt idx="164">
                  <c:v>34900</c:v>
                </c:pt>
                <c:pt idx="165">
                  <c:v>35767</c:v>
                </c:pt>
                <c:pt idx="166">
                  <c:v>36199</c:v>
                </c:pt>
                <c:pt idx="167">
                  <c:v>36526</c:v>
                </c:pt>
                <c:pt idx="168">
                  <c:v>36367</c:v>
                </c:pt>
                <c:pt idx="169">
                  <c:v>36081</c:v>
                </c:pt>
                <c:pt idx="170">
                  <c:v>35813</c:v>
                </c:pt>
                <c:pt idx="171">
                  <c:v>34736</c:v>
                </c:pt>
                <c:pt idx="172">
                  <c:v>34316</c:v>
                </c:pt>
                <c:pt idx="173">
                  <c:v>34371</c:v>
                </c:pt>
                <c:pt idx="174">
                  <c:v>34583</c:v>
                </c:pt>
                <c:pt idx="175">
                  <c:v>34434</c:v>
                </c:pt>
                <c:pt idx="176">
                  <c:v>34668</c:v>
                </c:pt>
                <c:pt idx="177">
                  <c:v>34811</c:v>
                </c:pt>
                <c:pt idx="178">
                  <c:v>34762</c:v>
                </c:pt>
                <c:pt idx="179">
                  <c:v>33727</c:v>
                </c:pt>
                <c:pt idx="180">
                  <c:v>33129</c:v>
                </c:pt>
                <c:pt idx="181">
                  <c:v>32045</c:v>
                </c:pt>
                <c:pt idx="182">
                  <c:v>31532</c:v>
                </c:pt>
                <c:pt idx="183">
                  <c:v>31002</c:v>
                </c:pt>
                <c:pt idx="184">
                  <c:v>30605</c:v>
                </c:pt>
                <c:pt idx="185">
                  <c:v>30055</c:v>
                </c:pt>
                <c:pt idx="186">
                  <c:v>30117</c:v>
                </c:pt>
                <c:pt idx="187">
                  <c:v>30099</c:v>
                </c:pt>
                <c:pt idx="188">
                  <c:v>29766</c:v>
                </c:pt>
                <c:pt idx="189">
                  <c:v>28904</c:v>
                </c:pt>
                <c:pt idx="190">
                  <c:v>28166</c:v>
                </c:pt>
                <c:pt idx="191">
                  <c:v>27437</c:v>
                </c:pt>
                <c:pt idx="192">
                  <c:v>26297</c:v>
                </c:pt>
                <c:pt idx="193">
                  <c:v>25732</c:v>
                </c:pt>
                <c:pt idx="194">
                  <c:v>25025</c:v>
                </c:pt>
                <c:pt idx="195">
                  <c:v>24806</c:v>
                </c:pt>
                <c:pt idx="196">
                  <c:v>24163</c:v>
                </c:pt>
                <c:pt idx="197">
                  <c:v>24305</c:v>
                </c:pt>
                <c:pt idx="198">
                  <c:v>23829</c:v>
                </c:pt>
                <c:pt idx="199">
                  <c:v>23578</c:v>
                </c:pt>
                <c:pt idx="200">
                  <c:v>22970</c:v>
                </c:pt>
                <c:pt idx="201">
                  <c:v>22373</c:v>
                </c:pt>
                <c:pt idx="202">
                  <c:v>21578</c:v>
                </c:pt>
                <c:pt idx="203">
                  <c:v>20423</c:v>
                </c:pt>
                <c:pt idx="204">
                  <c:v>19871</c:v>
                </c:pt>
                <c:pt idx="205">
                  <c:v>19192</c:v>
                </c:pt>
                <c:pt idx="206">
                  <c:v>18952</c:v>
                </c:pt>
                <c:pt idx="207">
                  <c:v>18800</c:v>
                </c:pt>
                <c:pt idx="208">
                  <c:v>18537</c:v>
                </c:pt>
                <c:pt idx="209">
                  <c:v>18383</c:v>
                </c:pt>
                <c:pt idx="210">
                  <c:v>17830</c:v>
                </c:pt>
                <c:pt idx="211">
                  <c:v>17374</c:v>
                </c:pt>
                <c:pt idx="212">
                  <c:v>16572</c:v>
                </c:pt>
                <c:pt idx="213">
                  <c:v>16172</c:v>
                </c:pt>
                <c:pt idx="214">
                  <c:v>15455</c:v>
                </c:pt>
                <c:pt idx="215">
                  <c:v>15115</c:v>
                </c:pt>
                <c:pt idx="216">
                  <c:v>14492</c:v>
                </c:pt>
                <c:pt idx="217">
                  <c:v>14372</c:v>
                </c:pt>
                <c:pt idx="218">
                  <c:v>14118</c:v>
                </c:pt>
                <c:pt idx="219">
                  <c:v>13949</c:v>
                </c:pt>
                <c:pt idx="220">
                  <c:v>13760</c:v>
                </c:pt>
                <c:pt idx="221">
                  <c:v>13280</c:v>
                </c:pt>
                <c:pt idx="222">
                  <c:v>12827</c:v>
                </c:pt>
                <c:pt idx="223">
                  <c:v>12539</c:v>
                </c:pt>
                <c:pt idx="224">
                  <c:v>11943</c:v>
                </c:pt>
                <c:pt idx="225">
                  <c:v>11482</c:v>
                </c:pt>
                <c:pt idx="226">
                  <c:v>11326</c:v>
                </c:pt>
                <c:pt idx="227">
                  <c:v>10964</c:v>
                </c:pt>
                <c:pt idx="228">
                  <c:v>10492</c:v>
                </c:pt>
                <c:pt idx="229">
                  <c:v>10626</c:v>
                </c:pt>
                <c:pt idx="230">
                  <c:v>10425</c:v>
                </c:pt>
                <c:pt idx="231">
                  <c:v>10164</c:v>
                </c:pt>
                <c:pt idx="232">
                  <c:v>9843</c:v>
                </c:pt>
                <c:pt idx="233">
                  <c:v>9561</c:v>
                </c:pt>
                <c:pt idx="234">
                  <c:v>9196</c:v>
                </c:pt>
                <c:pt idx="235">
                  <c:v>8909</c:v>
                </c:pt>
                <c:pt idx="236">
                  <c:v>8612</c:v>
                </c:pt>
                <c:pt idx="237">
                  <c:v>8337</c:v>
                </c:pt>
                <c:pt idx="238">
                  <c:v>8265</c:v>
                </c:pt>
                <c:pt idx="239">
                  <c:v>8244</c:v>
                </c:pt>
                <c:pt idx="240">
                  <c:v>8165</c:v>
                </c:pt>
                <c:pt idx="241">
                  <c:v>7882</c:v>
                </c:pt>
                <c:pt idx="242">
                  <c:v>7523</c:v>
                </c:pt>
                <c:pt idx="243">
                  <c:v>7488</c:v>
                </c:pt>
                <c:pt idx="244">
                  <c:v>7225</c:v>
                </c:pt>
                <c:pt idx="245">
                  <c:v>6758</c:v>
                </c:pt>
                <c:pt idx="246">
                  <c:v>6654</c:v>
                </c:pt>
                <c:pt idx="247">
                  <c:v>6495</c:v>
                </c:pt>
                <c:pt idx="248">
                  <c:v>6447</c:v>
                </c:pt>
                <c:pt idx="249">
                  <c:v>6447</c:v>
                </c:pt>
                <c:pt idx="250">
                  <c:v>6288</c:v>
                </c:pt>
                <c:pt idx="251">
                  <c:v>6126</c:v>
                </c:pt>
                <c:pt idx="252">
                  <c:v>6046</c:v>
                </c:pt>
                <c:pt idx="253">
                  <c:v>5799</c:v>
                </c:pt>
                <c:pt idx="254">
                  <c:v>5594</c:v>
                </c:pt>
                <c:pt idx="255">
                  <c:v>5439</c:v>
                </c:pt>
                <c:pt idx="256">
                  <c:v>5395</c:v>
                </c:pt>
                <c:pt idx="257">
                  <c:v>5201</c:v>
                </c:pt>
                <c:pt idx="258">
                  <c:v>5146</c:v>
                </c:pt>
                <c:pt idx="259">
                  <c:v>5062</c:v>
                </c:pt>
                <c:pt idx="260">
                  <c:v>5052</c:v>
                </c:pt>
                <c:pt idx="261">
                  <c:v>4959</c:v>
                </c:pt>
                <c:pt idx="262">
                  <c:v>4808</c:v>
                </c:pt>
                <c:pt idx="263">
                  <c:v>4549</c:v>
                </c:pt>
                <c:pt idx="264">
                  <c:v>4528</c:v>
                </c:pt>
                <c:pt idx="265">
                  <c:v>4393</c:v>
                </c:pt>
                <c:pt idx="266">
                  <c:v>4366</c:v>
                </c:pt>
                <c:pt idx="267">
                  <c:v>4318</c:v>
                </c:pt>
                <c:pt idx="268">
                  <c:v>4199</c:v>
                </c:pt>
                <c:pt idx="269">
                  <c:v>4226</c:v>
                </c:pt>
                <c:pt idx="270">
                  <c:v>4113</c:v>
                </c:pt>
                <c:pt idx="271">
                  <c:v>4104</c:v>
                </c:pt>
                <c:pt idx="272">
                  <c:v>3976</c:v>
                </c:pt>
                <c:pt idx="273">
                  <c:v>3937</c:v>
                </c:pt>
                <c:pt idx="274">
                  <c:v>3756</c:v>
                </c:pt>
                <c:pt idx="275">
                  <c:v>3676</c:v>
                </c:pt>
                <c:pt idx="276">
                  <c:v>3590</c:v>
                </c:pt>
                <c:pt idx="277">
                  <c:v>3708</c:v>
                </c:pt>
                <c:pt idx="278">
                  <c:v>3544</c:v>
                </c:pt>
                <c:pt idx="279">
                  <c:v>3418</c:v>
                </c:pt>
                <c:pt idx="280">
                  <c:v>3417</c:v>
                </c:pt>
                <c:pt idx="281">
                  <c:v>3383</c:v>
                </c:pt>
                <c:pt idx="282">
                  <c:v>3337</c:v>
                </c:pt>
                <c:pt idx="283">
                  <c:v>3341</c:v>
                </c:pt>
                <c:pt idx="284">
                  <c:v>3175</c:v>
                </c:pt>
                <c:pt idx="285">
                  <c:v>3140</c:v>
                </c:pt>
                <c:pt idx="286">
                  <c:v>3098</c:v>
                </c:pt>
                <c:pt idx="287">
                  <c:v>3066</c:v>
                </c:pt>
                <c:pt idx="288">
                  <c:v>3019</c:v>
                </c:pt>
                <c:pt idx="289">
                  <c:v>3038</c:v>
                </c:pt>
                <c:pt idx="290">
                  <c:v>2947</c:v>
                </c:pt>
                <c:pt idx="291">
                  <c:v>2879</c:v>
                </c:pt>
                <c:pt idx="292">
                  <c:v>2870</c:v>
                </c:pt>
                <c:pt idx="293">
                  <c:v>2891</c:v>
                </c:pt>
                <c:pt idx="294">
                  <c:v>2867</c:v>
                </c:pt>
                <c:pt idx="295">
                  <c:v>2829</c:v>
                </c:pt>
                <c:pt idx="296">
                  <c:v>2635</c:v>
                </c:pt>
                <c:pt idx="297">
                  <c:v>2747</c:v>
                </c:pt>
                <c:pt idx="298">
                  <c:v>2594</c:v>
                </c:pt>
                <c:pt idx="299">
                  <c:v>2561</c:v>
                </c:pt>
                <c:pt idx="300">
                  <c:v>2642</c:v>
                </c:pt>
                <c:pt idx="301">
                  <c:v>2540</c:v>
                </c:pt>
                <c:pt idx="302">
                  <c:v>2523</c:v>
                </c:pt>
                <c:pt idx="303">
                  <c:v>2537</c:v>
                </c:pt>
                <c:pt idx="304">
                  <c:v>2541</c:v>
                </c:pt>
                <c:pt idx="305">
                  <c:v>2507</c:v>
                </c:pt>
                <c:pt idx="306">
                  <c:v>2370</c:v>
                </c:pt>
                <c:pt idx="307">
                  <c:v>2360</c:v>
                </c:pt>
                <c:pt idx="308">
                  <c:v>2406</c:v>
                </c:pt>
                <c:pt idx="309">
                  <c:v>2357</c:v>
                </c:pt>
                <c:pt idx="310">
                  <c:v>2332</c:v>
                </c:pt>
                <c:pt idx="311">
                  <c:v>2379</c:v>
                </c:pt>
                <c:pt idx="312">
                  <c:v>2307</c:v>
                </c:pt>
                <c:pt idx="313">
                  <c:v>2363</c:v>
                </c:pt>
                <c:pt idx="314">
                  <c:v>2253</c:v>
                </c:pt>
                <c:pt idx="315">
                  <c:v>2326</c:v>
                </c:pt>
                <c:pt idx="316">
                  <c:v>2188</c:v>
                </c:pt>
                <c:pt idx="317">
                  <c:v>2268</c:v>
                </c:pt>
                <c:pt idx="318">
                  <c:v>2188</c:v>
                </c:pt>
                <c:pt idx="319">
                  <c:v>2097</c:v>
                </c:pt>
                <c:pt idx="320">
                  <c:v>2090</c:v>
                </c:pt>
                <c:pt idx="321">
                  <c:v>2089</c:v>
                </c:pt>
                <c:pt idx="322">
                  <c:v>1972</c:v>
                </c:pt>
                <c:pt idx="323">
                  <c:v>2051</c:v>
                </c:pt>
                <c:pt idx="324">
                  <c:v>2039</c:v>
                </c:pt>
                <c:pt idx="325">
                  <c:v>1999</c:v>
                </c:pt>
                <c:pt idx="326">
                  <c:v>1999</c:v>
                </c:pt>
                <c:pt idx="327">
                  <c:v>1928</c:v>
                </c:pt>
                <c:pt idx="328">
                  <c:v>1870</c:v>
                </c:pt>
                <c:pt idx="329">
                  <c:v>1834</c:v>
                </c:pt>
                <c:pt idx="330">
                  <c:v>1929</c:v>
                </c:pt>
                <c:pt idx="331">
                  <c:v>1929</c:v>
                </c:pt>
                <c:pt idx="332">
                  <c:v>1832</c:v>
                </c:pt>
                <c:pt idx="333">
                  <c:v>1805</c:v>
                </c:pt>
                <c:pt idx="334">
                  <c:v>1757</c:v>
                </c:pt>
                <c:pt idx="335">
                  <c:v>1751</c:v>
                </c:pt>
                <c:pt idx="336">
                  <c:v>1692</c:v>
                </c:pt>
                <c:pt idx="337">
                  <c:v>1688</c:v>
                </c:pt>
                <c:pt idx="338">
                  <c:v>1726</c:v>
                </c:pt>
                <c:pt idx="339">
                  <c:v>1643</c:v>
                </c:pt>
                <c:pt idx="340">
                  <c:v>1619</c:v>
                </c:pt>
                <c:pt idx="341">
                  <c:v>1624</c:v>
                </c:pt>
                <c:pt idx="342">
                  <c:v>1594</c:v>
                </c:pt>
                <c:pt idx="343">
                  <c:v>1606</c:v>
                </c:pt>
                <c:pt idx="344">
                  <c:v>1574</c:v>
                </c:pt>
                <c:pt idx="345">
                  <c:v>1530</c:v>
                </c:pt>
                <c:pt idx="346">
                  <c:v>1488</c:v>
                </c:pt>
                <c:pt idx="347">
                  <c:v>1425</c:v>
                </c:pt>
                <c:pt idx="348">
                  <c:v>1442</c:v>
                </c:pt>
                <c:pt idx="349">
                  <c:v>1446</c:v>
                </c:pt>
                <c:pt idx="350">
                  <c:v>1496</c:v>
                </c:pt>
                <c:pt idx="351">
                  <c:v>1382</c:v>
                </c:pt>
                <c:pt idx="352">
                  <c:v>1383</c:v>
                </c:pt>
                <c:pt idx="353">
                  <c:v>1386</c:v>
                </c:pt>
                <c:pt idx="354">
                  <c:v>1243</c:v>
                </c:pt>
                <c:pt idx="355">
                  <c:v>1309</c:v>
                </c:pt>
                <c:pt idx="356">
                  <c:v>1326</c:v>
                </c:pt>
                <c:pt idx="357">
                  <c:v>1228</c:v>
                </c:pt>
                <c:pt idx="358">
                  <c:v>1243</c:v>
                </c:pt>
                <c:pt idx="359">
                  <c:v>1262</c:v>
                </c:pt>
                <c:pt idx="360">
                  <c:v>1204</c:v>
                </c:pt>
                <c:pt idx="361">
                  <c:v>1173</c:v>
                </c:pt>
                <c:pt idx="362">
                  <c:v>1169</c:v>
                </c:pt>
                <c:pt idx="363">
                  <c:v>1174</c:v>
                </c:pt>
                <c:pt idx="364">
                  <c:v>1128</c:v>
                </c:pt>
                <c:pt idx="365">
                  <c:v>1120</c:v>
                </c:pt>
                <c:pt idx="366">
                  <c:v>1123</c:v>
                </c:pt>
                <c:pt idx="367">
                  <c:v>1067</c:v>
                </c:pt>
                <c:pt idx="368">
                  <c:v>1103</c:v>
                </c:pt>
                <c:pt idx="369">
                  <c:v>1038</c:v>
                </c:pt>
                <c:pt idx="370">
                  <c:v>990</c:v>
                </c:pt>
                <c:pt idx="371">
                  <c:v>975</c:v>
                </c:pt>
                <c:pt idx="372">
                  <c:v>982</c:v>
                </c:pt>
                <c:pt idx="373">
                  <c:v>981</c:v>
                </c:pt>
                <c:pt idx="374">
                  <c:v>998</c:v>
                </c:pt>
                <c:pt idx="375">
                  <c:v>953</c:v>
                </c:pt>
                <c:pt idx="376">
                  <c:v>899</c:v>
                </c:pt>
                <c:pt idx="377">
                  <c:v>863</c:v>
                </c:pt>
                <c:pt idx="378">
                  <c:v>869</c:v>
                </c:pt>
                <c:pt idx="379">
                  <c:v>882</c:v>
                </c:pt>
                <c:pt idx="380">
                  <c:v>841</c:v>
                </c:pt>
                <c:pt idx="381">
                  <c:v>820</c:v>
                </c:pt>
                <c:pt idx="382">
                  <c:v>817</c:v>
                </c:pt>
                <c:pt idx="383">
                  <c:v>734</c:v>
                </c:pt>
                <c:pt idx="384">
                  <c:v>743</c:v>
                </c:pt>
                <c:pt idx="385">
                  <c:v>762</c:v>
                </c:pt>
                <c:pt idx="386">
                  <c:v>630</c:v>
                </c:pt>
                <c:pt idx="387">
                  <c:v>689</c:v>
                </c:pt>
                <c:pt idx="388">
                  <c:v>704</c:v>
                </c:pt>
                <c:pt idx="389">
                  <c:v>674</c:v>
                </c:pt>
                <c:pt idx="390">
                  <c:v>638</c:v>
                </c:pt>
                <c:pt idx="391">
                  <c:v>634</c:v>
                </c:pt>
                <c:pt idx="392">
                  <c:v>601</c:v>
                </c:pt>
                <c:pt idx="393">
                  <c:v>567</c:v>
                </c:pt>
                <c:pt idx="394">
                  <c:v>577</c:v>
                </c:pt>
                <c:pt idx="395">
                  <c:v>544</c:v>
                </c:pt>
                <c:pt idx="396">
                  <c:v>507</c:v>
                </c:pt>
                <c:pt idx="397">
                  <c:v>518</c:v>
                </c:pt>
                <c:pt idx="398">
                  <c:v>496</c:v>
                </c:pt>
                <c:pt idx="399">
                  <c:v>465</c:v>
                </c:pt>
                <c:pt idx="400">
                  <c:v>455</c:v>
                </c:pt>
                <c:pt idx="401">
                  <c:v>513</c:v>
                </c:pt>
                <c:pt idx="402">
                  <c:v>413</c:v>
                </c:pt>
                <c:pt idx="403">
                  <c:v>423</c:v>
                </c:pt>
                <c:pt idx="404">
                  <c:v>433</c:v>
                </c:pt>
                <c:pt idx="405">
                  <c:v>408</c:v>
                </c:pt>
                <c:pt idx="406">
                  <c:v>352</c:v>
                </c:pt>
                <c:pt idx="407">
                  <c:v>376</c:v>
                </c:pt>
                <c:pt idx="408">
                  <c:v>375</c:v>
                </c:pt>
                <c:pt idx="409">
                  <c:v>381</c:v>
                </c:pt>
                <c:pt idx="410">
                  <c:v>348</c:v>
                </c:pt>
                <c:pt idx="411">
                  <c:v>340</c:v>
                </c:pt>
                <c:pt idx="412">
                  <c:v>334</c:v>
                </c:pt>
                <c:pt idx="413">
                  <c:v>310</c:v>
                </c:pt>
                <c:pt idx="414">
                  <c:v>315</c:v>
                </c:pt>
                <c:pt idx="415">
                  <c:v>249</c:v>
                </c:pt>
                <c:pt idx="416">
                  <c:v>284</c:v>
                </c:pt>
                <c:pt idx="417">
                  <c:v>310</c:v>
                </c:pt>
                <c:pt idx="418">
                  <c:v>269</c:v>
                </c:pt>
                <c:pt idx="419">
                  <c:v>257</c:v>
                </c:pt>
                <c:pt idx="420">
                  <c:v>267</c:v>
                </c:pt>
                <c:pt idx="421">
                  <c:v>250</c:v>
                </c:pt>
                <c:pt idx="422">
                  <c:v>244</c:v>
                </c:pt>
                <c:pt idx="423">
                  <c:v>238</c:v>
                </c:pt>
                <c:pt idx="424">
                  <c:v>230</c:v>
                </c:pt>
                <c:pt idx="425">
                  <c:v>231</c:v>
                </c:pt>
                <c:pt idx="426">
                  <c:v>244</c:v>
                </c:pt>
                <c:pt idx="427">
                  <c:v>197</c:v>
                </c:pt>
                <c:pt idx="428">
                  <c:v>198</c:v>
                </c:pt>
                <c:pt idx="429">
                  <c:v>207</c:v>
                </c:pt>
                <c:pt idx="430">
                  <c:v>193</c:v>
                </c:pt>
                <c:pt idx="431">
                  <c:v>195</c:v>
                </c:pt>
                <c:pt idx="432">
                  <c:v>189</c:v>
                </c:pt>
                <c:pt idx="433">
                  <c:v>175</c:v>
                </c:pt>
                <c:pt idx="434">
                  <c:v>191</c:v>
                </c:pt>
                <c:pt idx="435">
                  <c:v>185</c:v>
                </c:pt>
                <c:pt idx="436">
                  <c:v>177</c:v>
                </c:pt>
                <c:pt idx="437">
                  <c:v>170</c:v>
                </c:pt>
                <c:pt idx="438">
                  <c:v>147</c:v>
                </c:pt>
                <c:pt idx="439">
                  <c:v>160</c:v>
                </c:pt>
                <c:pt idx="440">
                  <c:v>170</c:v>
                </c:pt>
                <c:pt idx="441">
                  <c:v>145</c:v>
                </c:pt>
                <c:pt idx="442">
                  <c:v>111</c:v>
                </c:pt>
                <c:pt idx="443">
                  <c:v>135</c:v>
                </c:pt>
                <c:pt idx="444">
                  <c:v>115</c:v>
                </c:pt>
                <c:pt idx="445">
                  <c:v>147</c:v>
                </c:pt>
                <c:pt idx="446">
                  <c:v>130</c:v>
                </c:pt>
                <c:pt idx="447">
                  <c:v>118</c:v>
                </c:pt>
                <c:pt idx="448">
                  <c:v>122</c:v>
                </c:pt>
                <c:pt idx="449">
                  <c:v>116</c:v>
                </c:pt>
                <c:pt idx="450">
                  <c:v>129</c:v>
                </c:pt>
                <c:pt idx="451">
                  <c:v>126</c:v>
                </c:pt>
                <c:pt idx="452">
                  <c:v>130</c:v>
                </c:pt>
                <c:pt idx="453">
                  <c:v>109</c:v>
                </c:pt>
                <c:pt idx="454">
                  <c:v>102</c:v>
                </c:pt>
                <c:pt idx="455">
                  <c:v>110</c:v>
                </c:pt>
                <c:pt idx="456">
                  <c:v>101</c:v>
                </c:pt>
                <c:pt idx="457">
                  <c:v>96</c:v>
                </c:pt>
                <c:pt idx="458">
                  <c:v>123</c:v>
                </c:pt>
                <c:pt idx="459">
                  <c:v>102</c:v>
                </c:pt>
                <c:pt idx="460">
                  <c:v>96</c:v>
                </c:pt>
                <c:pt idx="461">
                  <c:v>98</c:v>
                </c:pt>
                <c:pt idx="462">
                  <c:v>97</c:v>
                </c:pt>
                <c:pt idx="463">
                  <c:v>83</c:v>
                </c:pt>
                <c:pt idx="464">
                  <c:v>103</c:v>
                </c:pt>
                <c:pt idx="465">
                  <c:v>78</c:v>
                </c:pt>
                <c:pt idx="466">
                  <c:v>84</c:v>
                </c:pt>
                <c:pt idx="467">
                  <c:v>95</c:v>
                </c:pt>
                <c:pt idx="468">
                  <c:v>87</c:v>
                </c:pt>
                <c:pt idx="469">
                  <c:v>96</c:v>
                </c:pt>
                <c:pt idx="470">
                  <c:v>72</c:v>
                </c:pt>
                <c:pt idx="471">
                  <c:v>67</c:v>
                </c:pt>
                <c:pt idx="472">
                  <c:v>75</c:v>
                </c:pt>
                <c:pt idx="473">
                  <c:v>69</c:v>
                </c:pt>
                <c:pt idx="474">
                  <c:v>57</c:v>
                </c:pt>
                <c:pt idx="475">
                  <c:v>70</c:v>
                </c:pt>
                <c:pt idx="476">
                  <c:v>79</c:v>
                </c:pt>
                <c:pt idx="477">
                  <c:v>71</c:v>
                </c:pt>
                <c:pt idx="478">
                  <c:v>71</c:v>
                </c:pt>
                <c:pt idx="479">
                  <c:v>65</c:v>
                </c:pt>
                <c:pt idx="480">
                  <c:v>65</c:v>
                </c:pt>
                <c:pt idx="481">
                  <c:v>64</c:v>
                </c:pt>
                <c:pt idx="482">
                  <c:v>71</c:v>
                </c:pt>
                <c:pt idx="483">
                  <c:v>71</c:v>
                </c:pt>
                <c:pt idx="484">
                  <c:v>66</c:v>
                </c:pt>
                <c:pt idx="485">
                  <c:v>76</c:v>
                </c:pt>
                <c:pt idx="486">
                  <c:v>68</c:v>
                </c:pt>
                <c:pt idx="487">
                  <c:v>52</c:v>
                </c:pt>
                <c:pt idx="488">
                  <c:v>61</c:v>
                </c:pt>
                <c:pt idx="489">
                  <c:v>42</c:v>
                </c:pt>
                <c:pt idx="490">
                  <c:v>56</c:v>
                </c:pt>
                <c:pt idx="491">
                  <c:v>51</c:v>
                </c:pt>
                <c:pt idx="492">
                  <c:v>60</c:v>
                </c:pt>
                <c:pt idx="493">
                  <c:v>70</c:v>
                </c:pt>
                <c:pt idx="494">
                  <c:v>48</c:v>
                </c:pt>
                <c:pt idx="495">
                  <c:v>60</c:v>
                </c:pt>
                <c:pt idx="496">
                  <c:v>50</c:v>
                </c:pt>
                <c:pt idx="497">
                  <c:v>51</c:v>
                </c:pt>
                <c:pt idx="498">
                  <c:v>51</c:v>
                </c:pt>
                <c:pt idx="499">
                  <c:v>56</c:v>
                </c:pt>
                <c:pt idx="500">
                  <c:v>65</c:v>
                </c:pt>
                <c:pt idx="501">
                  <c:v>49</c:v>
                </c:pt>
                <c:pt idx="502">
                  <c:v>47</c:v>
                </c:pt>
                <c:pt idx="503">
                  <c:v>60</c:v>
                </c:pt>
                <c:pt idx="504">
                  <c:v>55</c:v>
                </c:pt>
                <c:pt idx="505">
                  <c:v>52</c:v>
                </c:pt>
                <c:pt idx="506">
                  <c:v>46</c:v>
                </c:pt>
                <c:pt idx="507">
                  <c:v>54</c:v>
                </c:pt>
                <c:pt idx="508">
                  <c:v>44</c:v>
                </c:pt>
                <c:pt idx="509">
                  <c:v>51</c:v>
                </c:pt>
                <c:pt idx="510">
                  <c:v>41</c:v>
                </c:pt>
                <c:pt idx="511">
                  <c:v>48</c:v>
                </c:pt>
                <c:pt idx="512">
                  <c:v>44</c:v>
                </c:pt>
                <c:pt idx="513">
                  <c:v>36</c:v>
                </c:pt>
                <c:pt idx="514">
                  <c:v>50</c:v>
                </c:pt>
                <c:pt idx="515">
                  <c:v>47</c:v>
                </c:pt>
                <c:pt idx="516">
                  <c:v>36</c:v>
                </c:pt>
                <c:pt idx="517">
                  <c:v>40</c:v>
                </c:pt>
                <c:pt idx="518">
                  <c:v>44</c:v>
                </c:pt>
                <c:pt idx="519">
                  <c:v>45</c:v>
                </c:pt>
                <c:pt idx="520">
                  <c:v>46</c:v>
                </c:pt>
                <c:pt idx="521">
                  <c:v>45</c:v>
                </c:pt>
                <c:pt idx="522">
                  <c:v>45</c:v>
                </c:pt>
                <c:pt idx="523">
                  <c:v>37</c:v>
                </c:pt>
                <c:pt idx="524">
                  <c:v>44</c:v>
                </c:pt>
                <c:pt idx="525">
                  <c:v>40</c:v>
                </c:pt>
                <c:pt idx="526">
                  <c:v>52</c:v>
                </c:pt>
                <c:pt idx="527">
                  <c:v>39</c:v>
                </c:pt>
                <c:pt idx="528">
                  <c:v>48</c:v>
                </c:pt>
                <c:pt idx="529">
                  <c:v>33</c:v>
                </c:pt>
                <c:pt idx="530">
                  <c:v>53</c:v>
                </c:pt>
                <c:pt idx="531">
                  <c:v>40</c:v>
                </c:pt>
                <c:pt idx="532">
                  <c:v>39</c:v>
                </c:pt>
                <c:pt idx="533">
                  <c:v>29</c:v>
                </c:pt>
                <c:pt idx="534">
                  <c:v>40</c:v>
                </c:pt>
                <c:pt idx="535">
                  <c:v>33</c:v>
                </c:pt>
                <c:pt idx="536">
                  <c:v>25</c:v>
                </c:pt>
                <c:pt idx="537">
                  <c:v>41</c:v>
                </c:pt>
                <c:pt idx="538">
                  <c:v>40</c:v>
                </c:pt>
                <c:pt idx="539">
                  <c:v>27</c:v>
                </c:pt>
                <c:pt idx="540">
                  <c:v>34</c:v>
                </c:pt>
                <c:pt idx="541">
                  <c:v>33</c:v>
                </c:pt>
                <c:pt idx="542">
                  <c:v>38</c:v>
                </c:pt>
                <c:pt idx="543">
                  <c:v>32</c:v>
                </c:pt>
                <c:pt idx="544">
                  <c:v>33</c:v>
                </c:pt>
                <c:pt idx="545">
                  <c:v>39</c:v>
                </c:pt>
                <c:pt idx="546">
                  <c:v>37</c:v>
                </c:pt>
                <c:pt idx="547">
                  <c:v>32</c:v>
                </c:pt>
                <c:pt idx="548">
                  <c:v>35</c:v>
                </c:pt>
                <c:pt idx="549">
                  <c:v>27</c:v>
                </c:pt>
                <c:pt idx="550">
                  <c:v>24</c:v>
                </c:pt>
                <c:pt idx="551">
                  <c:v>26</c:v>
                </c:pt>
                <c:pt idx="552">
                  <c:v>38</c:v>
                </c:pt>
                <c:pt idx="553">
                  <c:v>30</c:v>
                </c:pt>
                <c:pt idx="554">
                  <c:v>23</c:v>
                </c:pt>
                <c:pt idx="555">
                  <c:v>28</c:v>
                </c:pt>
                <c:pt idx="556">
                  <c:v>37</c:v>
                </c:pt>
                <c:pt idx="557">
                  <c:v>22</c:v>
                </c:pt>
                <c:pt idx="558">
                  <c:v>24</c:v>
                </c:pt>
                <c:pt idx="559">
                  <c:v>32</c:v>
                </c:pt>
                <c:pt idx="560">
                  <c:v>38</c:v>
                </c:pt>
                <c:pt idx="561">
                  <c:v>22</c:v>
                </c:pt>
                <c:pt idx="562">
                  <c:v>15</c:v>
                </c:pt>
                <c:pt idx="563">
                  <c:v>22</c:v>
                </c:pt>
                <c:pt idx="564">
                  <c:v>26</c:v>
                </c:pt>
                <c:pt idx="565">
                  <c:v>21</c:v>
                </c:pt>
                <c:pt idx="566">
                  <c:v>22</c:v>
                </c:pt>
                <c:pt idx="567">
                  <c:v>31</c:v>
                </c:pt>
                <c:pt idx="568">
                  <c:v>35</c:v>
                </c:pt>
                <c:pt idx="569">
                  <c:v>25</c:v>
                </c:pt>
                <c:pt idx="570">
                  <c:v>27</c:v>
                </c:pt>
                <c:pt idx="571">
                  <c:v>15</c:v>
                </c:pt>
                <c:pt idx="572">
                  <c:v>30</c:v>
                </c:pt>
                <c:pt idx="573">
                  <c:v>26</c:v>
                </c:pt>
                <c:pt idx="574">
                  <c:v>24</c:v>
                </c:pt>
                <c:pt idx="575">
                  <c:v>26</c:v>
                </c:pt>
                <c:pt idx="576">
                  <c:v>25</c:v>
                </c:pt>
                <c:pt idx="577">
                  <c:v>27</c:v>
                </c:pt>
                <c:pt idx="578">
                  <c:v>24</c:v>
                </c:pt>
                <c:pt idx="579">
                  <c:v>14</c:v>
                </c:pt>
                <c:pt idx="580">
                  <c:v>14</c:v>
                </c:pt>
                <c:pt idx="581">
                  <c:v>32</c:v>
                </c:pt>
                <c:pt idx="582">
                  <c:v>26</c:v>
                </c:pt>
                <c:pt idx="583">
                  <c:v>23</c:v>
                </c:pt>
                <c:pt idx="584">
                  <c:v>21</c:v>
                </c:pt>
                <c:pt idx="585">
                  <c:v>21</c:v>
                </c:pt>
                <c:pt idx="586">
                  <c:v>24</c:v>
                </c:pt>
                <c:pt idx="587">
                  <c:v>11</c:v>
                </c:pt>
                <c:pt idx="588">
                  <c:v>13</c:v>
                </c:pt>
                <c:pt idx="589">
                  <c:v>21</c:v>
                </c:pt>
                <c:pt idx="590">
                  <c:v>23</c:v>
                </c:pt>
                <c:pt idx="591">
                  <c:v>17</c:v>
                </c:pt>
                <c:pt idx="592">
                  <c:v>10</c:v>
                </c:pt>
                <c:pt idx="593">
                  <c:v>20</c:v>
                </c:pt>
                <c:pt idx="594">
                  <c:v>11</c:v>
                </c:pt>
                <c:pt idx="595">
                  <c:v>19</c:v>
                </c:pt>
                <c:pt idx="596">
                  <c:v>18</c:v>
                </c:pt>
                <c:pt idx="597">
                  <c:v>18</c:v>
                </c:pt>
                <c:pt idx="598">
                  <c:v>14</c:v>
                </c:pt>
                <c:pt idx="599">
                  <c:v>18</c:v>
                </c:pt>
                <c:pt idx="600">
                  <c:v>17</c:v>
                </c:pt>
                <c:pt idx="601">
                  <c:v>22</c:v>
                </c:pt>
                <c:pt idx="602">
                  <c:v>16</c:v>
                </c:pt>
                <c:pt idx="603">
                  <c:v>11</c:v>
                </c:pt>
                <c:pt idx="604">
                  <c:v>20</c:v>
                </c:pt>
                <c:pt idx="605">
                  <c:v>21</c:v>
                </c:pt>
                <c:pt idx="606">
                  <c:v>20</c:v>
                </c:pt>
                <c:pt idx="607">
                  <c:v>16</c:v>
                </c:pt>
                <c:pt idx="608">
                  <c:v>15</c:v>
                </c:pt>
                <c:pt idx="609">
                  <c:v>8</c:v>
                </c:pt>
                <c:pt idx="610">
                  <c:v>11</c:v>
                </c:pt>
                <c:pt idx="611">
                  <c:v>12</c:v>
                </c:pt>
                <c:pt idx="612">
                  <c:v>5</c:v>
                </c:pt>
                <c:pt idx="613">
                  <c:v>18</c:v>
                </c:pt>
                <c:pt idx="614">
                  <c:v>17</c:v>
                </c:pt>
                <c:pt idx="615">
                  <c:v>12</c:v>
                </c:pt>
                <c:pt idx="616">
                  <c:v>9</c:v>
                </c:pt>
                <c:pt idx="617">
                  <c:v>10</c:v>
                </c:pt>
                <c:pt idx="618">
                  <c:v>11</c:v>
                </c:pt>
                <c:pt idx="619">
                  <c:v>13</c:v>
                </c:pt>
                <c:pt idx="620">
                  <c:v>12</c:v>
                </c:pt>
                <c:pt idx="621">
                  <c:v>11</c:v>
                </c:pt>
                <c:pt idx="622">
                  <c:v>17</c:v>
                </c:pt>
                <c:pt idx="623">
                  <c:v>16</c:v>
                </c:pt>
                <c:pt idx="624">
                  <c:v>7</c:v>
                </c:pt>
                <c:pt idx="625">
                  <c:v>12</c:v>
                </c:pt>
                <c:pt idx="626">
                  <c:v>6</c:v>
                </c:pt>
                <c:pt idx="627">
                  <c:v>10</c:v>
                </c:pt>
                <c:pt idx="628">
                  <c:v>13</c:v>
                </c:pt>
                <c:pt idx="629">
                  <c:v>16</c:v>
                </c:pt>
                <c:pt idx="630">
                  <c:v>9</c:v>
                </c:pt>
                <c:pt idx="631">
                  <c:v>9</c:v>
                </c:pt>
                <c:pt idx="632">
                  <c:v>9</c:v>
                </c:pt>
                <c:pt idx="633">
                  <c:v>12</c:v>
                </c:pt>
                <c:pt idx="634">
                  <c:v>11</c:v>
                </c:pt>
                <c:pt idx="635">
                  <c:v>25</c:v>
                </c:pt>
                <c:pt idx="636">
                  <c:v>16</c:v>
                </c:pt>
                <c:pt idx="637">
                  <c:v>9</c:v>
                </c:pt>
                <c:pt idx="638">
                  <c:v>14</c:v>
                </c:pt>
                <c:pt idx="639">
                  <c:v>9</c:v>
                </c:pt>
                <c:pt idx="640">
                  <c:v>8</c:v>
                </c:pt>
                <c:pt idx="641">
                  <c:v>10</c:v>
                </c:pt>
                <c:pt idx="642">
                  <c:v>6</c:v>
                </c:pt>
                <c:pt idx="643">
                  <c:v>19</c:v>
                </c:pt>
                <c:pt idx="644">
                  <c:v>10</c:v>
                </c:pt>
                <c:pt idx="645">
                  <c:v>14</c:v>
                </c:pt>
                <c:pt idx="646">
                  <c:v>7</c:v>
                </c:pt>
                <c:pt idx="647">
                  <c:v>7</c:v>
                </c:pt>
                <c:pt idx="648">
                  <c:v>9</c:v>
                </c:pt>
                <c:pt idx="649">
                  <c:v>8</c:v>
                </c:pt>
                <c:pt idx="650">
                  <c:v>11</c:v>
                </c:pt>
                <c:pt idx="651">
                  <c:v>9</c:v>
                </c:pt>
                <c:pt idx="652">
                  <c:v>10</c:v>
                </c:pt>
                <c:pt idx="653">
                  <c:v>19</c:v>
                </c:pt>
                <c:pt idx="654">
                  <c:v>8</c:v>
                </c:pt>
                <c:pt idx="655">
                  <c:v>9</c:v>
                </c:pt>
                <c:pt idx="656">
                  <c:v>15</c:v>
                </c:pt>
                <c:pt idx="657">
                  <c:v>11</c:v>
                </c:pt>
                <c:pt idx="658">
                  <c:v>13</c:v>
                </c:pt>
                <c:pt idx="659">
                  <c:v>6</c:v>
                </c:pt>
                <c:pt idx="660">
                  <c:v>7</c:v>
                </c:pt>
                <c:pt idx="661">
                  <c:v>13</c:v>
                </c:pt>
                <c:pt idx="662">
                  <c:v>7</c:v>
                </c:pt>
                <c:pt idx="663">
                  <c:v>6</c:v>
                </c:pt>
                <c:pt idx="664">
                  <c:v>8</c:v>
                </c:pt>
                <c:pt idx="665">
                  <c:v>7</c:v>
                </c:pt>
                <c:pt idx="666">
                  <c:v>7</c:v>
                </c:pt>
                <c:pt idx="667">
                  <c:v>13</c:v>
                </c:pt>
                <c:pt idx="668">
                  <c:v>6</c:v>
                </c:pt>
                <c:pt idx="669">
                  <c:v>11</c:v>
                </c:pt>
                <c:pt idx="670">
                  <c:v>9</c:v>
                </c:pt>
                <c:pt idx="671">
                  <c:v>5</c:v>
                </c:pt>
                <c:pt idx="672">
                  <c:v>7</c:v>
                </c:pt>
                <c:pt idx="673">
                  <c:v>12</c:v>
                </c:pt>
                <c:pt idx="674">
                  <c:v>12</c:v>
                </c:pt>
                <c:pt idx="675">
                  <c:v>5</c:v>
                </c:pt>
                <c:pt idx="676">
                  <c:v>5</c:v>
                </c:pt>
                <c:pt idx="677">
                  <c:v>7</c:v>
                </c:pt>
                <c:pt idx="678">
                  <c:v>8</c:v>
                </c:pt>
                <c:pt idx="679">
                  <c:v>10</c:v>
                </c:pt>
                <c:pt idx="680">
                  <c:v>10</c:v>
                </c:pt>
                <c:pt idx="681">
                  <c:v>12</c:v>
                </c:pt>
                <c:pt idx="682">
                  <c:v>7</c:v>
                </c:pt>
                <c:pt idx="683">
                  <c:v>9</c:v>
                </c:pt>
                <c:pt idx="684">
                  <c:v>11</c:v>
                </c:pt>
                <c:pt idx="685">
                  <c:v>6</c:v>
                </c:pt>
                <c:pt idx="686">
                  <c:v>10</c:v>
                </c:pt>
                <c:pt idx="687">
                  <c:v>12</c:v>
                </c:pt>
                <c:pt idx="688">
                  <c:v>9</c:v>
                </c:pt>
                <c:pt idx="689">
                  <c:v>9</c:v>
                </c:pt>
                <c:pt idx="690">
                  <c:v>7</c:v>
                </c:pt>
                <c:pt idx="691">
                  <c:v>9</c:v>
                </c:pt>
                <c:pt idx="692">
                  <c:v>10</c:v>
                </c:pt>
                <c:pt idx="693">
                  <c:v>11</c:v>
                </c:pt>
                <c:pt idx="694">
                  <c:v>5</c:v>
                </c:pt>
                <c:pt idx="695">
                  <c:v>10</c:v>
                </c:pt>
                <c:pt idx="696">
                  <c:v>7</c:v>
                </c:pt>
                <c:pt idx="697">
                  <c:v>13</c:v>
                </c:pt>
                <c:pt idx="698">
                  <c:v>11</c:v>
                </c:pt>
                <c:pt idx="699">
                  <c:v>11</c:v>
                </c:pt>
                <c:pt idx="700">
                  <c:v>3</c:v>
                </c:pt>
                <c:pt idx="701">
                  <c:v>9</c:v>
                </c:pt>
                <c:pt idx="702">
                  <c:v>11</c:v>
                </c:pt>
                <c:pt idx="703">
                  <c:v>15</c:v>
                </c:pt>
                <c:pt idx="704">
                  <c:v>5</c:v>
                </c:pt>
                <c:pt idx="705">
                  <c:v>4</c:v>
                </c:pt>
                <c:pt idx="706">
                  <c:v>7</c:v>
                </c:pt>
                <c:pt idx="707">
                  <c:v>7</c:v>
                </c:pt>
                <c:pt idx="708">
                  <c:v>12</c:v>
                </c:pt>
                <c:pt idx="709">
                  <c:v>9</c:v>
                </c:pt>
                <c:pt idx="710">
                  <c:v>11</c:v>
                </c:pt>
                <c:pt idx="711">
                  <c:v>15</c:v>
                </c:pt>
                <c:pt idx="712">
                  <c:v>12</c:v>
                </c:pt>
                <c:pt idx="713">
                  <c:v>7</c:v>
                </c:pt>
                <c:pt idx="714">
                  <c:v>7</c:v>
                </c:pt>
                <c:pt idx="715">
                  <c:v>5</c:v>
                </c:pt>
                <c:pt idx="716">
                  <c:v>9</c:v>
                </c:pt>
                <c:pt idx="717">
                  <c:v>9</c:v>
                </c:pt>
                <c:pt idx="718">
                  <c:v>6</c:v>
                </c:pt>
                <c:pt idx="719">
                  <c:v>13</c:v>
                </c:pt>
                <c:pt idx="720">
                  <c:v>11</c:v>
                </c:pt>
                <c:pt idx="721">
                  <c:v>5</c:v>
                </c:pt>
                <c:pt idx="722">
                  <c:v>12</c:v>
                </c:pt>
                <c:pt idx="723">
                  <c:v>5</c:v>
                </c:pt>
                <c:pt idx="724">
                  <c:v>8</c:v>
                </c:pt>
                <c:pt idx="725">
                  <c:v>7</c:v>
                </c:pt>
                <c:pt idx="726">
                  <c:v>8</c:v>
                </c:pt>
                <c:pt idx="727">
                  <c:v>6</c:v>
                </c:pt>
                <c:pt idx="728">
                  <c:v>11</c:v>
                </c:pt>
                <c:pt idx="729">
                  <c:v>8</c:v>
                </c:pt>
                <c:pt idx="730">
                  <c:v>10</c:v>
                </c:pt>
                <c:pt idx="731">
                  <c:v>6</c:v>
                </c:pt>
                <c:pt idx="732">
                  <c:v>8</c:v>
                </c:pt>
                <c:pt idx="733">
                  <c:v>11</c:v>
                </c:pt>
                <c:pt idx="734">
                  <c:v>11</c:v>
                </c:pt>
                <c:pt idx="735">
                  <c:v>7</c:v>
                </c:pt>
                <c:pt idx="736">
                  <c:v>9</c:v>
                </c:pt>
                <c:pt idx="737">
                  <c:v>6</c:v>
                </c:pt>
                <c:pt idx="738">
                  <c:v>11</c:v>
                </c:pt>
                <c:pt idx="739">
                  <c:v>11</c:v>
                </c:pt>
                <c:pt idx="740">
                  <c:v>5</c:v>
                </c:pt>
                <c:pt idx="741">
                  <c:v>6</c:v>
                </c:pt>
                <c:pt idx="742">
                  <c:v>5</c:v>
                </c:pt>
                <c:pt idx="743">
                  <c:v>6</c:v>
                </c:pt>
                <c:pt idx="744">
                  <c:v>8</c:v>
                </c:pt>
                <c:pt idx="745">
                  <c:v>5</c:v>
                </c:pt>
                <c:pt idx="746">
                  <c:v>9</c:v>
                </c:pt>
                <c:pt idx="747">
                  <c:v>3</c:v>
                </c:pt>
                <c:pt idx="748">
                  <c:v>11</c:v>
                </c:pt>
                <c:pt idx="749">
                  <c:v>16</c:v>
                </c:pt>
                <c:pt idx="750">
                  <c:v>13</c:v>
                </c:pt>
                <c:pt idx="751">
                  <c:v>7</c:v>
                </c:pt>
                <c:pt idx="752">
                  <c:v>7</c:v>
                </c:pt>
                <c:pt idx="753">
                  <c:v>8</c:v>
                </c:pt>
                <c:pt idx="754">
                  <c:v>10</c:v>
                </c:pt>
                <c:pt idx="755">
                  <c:v>17</c:v>
                </c:pt>
                <c:pt idx="756">
                  <c:v>6</c:v>
                </c:pt>
                <c:pt idx="757">
                  <c:v>11</c:v>
                </c:pt>
                <c:pt idx="758">
                  <c:v>19</c:v>
                </c:pt>
                <c:pt idx="759">
                  <c:v>13</c:v>
                </c:pt>
                <c:pt idx="760">
                  <c:v>8</c:v>
                </c:pt>
                <c:pt idx="761">
                  <c:v>10</c:v>
                </c:pt>
                <c:pt idx="762">
                  <c:v>8</c:v>
                </c:pt>
                <c:pt idx="763">
                  <c:v>13</c:v>
                </c:pt>
                <c:pt idx="764">
                  <c:v>8</c:v>
                </c:pt>
                <c:pt idx="765">
                  <c:v>11</c:v>
                </c:pt>
                <c:pt idx="766">
                  <c:v>15</c:v>
                </c:pt>
                <c:pt idx="767">
                  <c:v>13</c:v>
                </c:pt>
                <c:pt idx="768">
                  <c:v>14</c:v>
                </c:pt>
                <c:pt idx="769">
                  <c:v>9</c:v>
                </c:pt>
                <c:pt idx="770">
                  <c:v>14</c:v>
                </c:pt>
                <c:pt idx="771">
                  <c:v>13</c:v>
                </c:pt>
                <c:pt idx="772">
                  <c:v>5</c:v>
                </c:pt>
                <c:pt idx="773">
                  <c:v>13</c:v>
                </c:pt>
                <c:pt idx="774">
                  <c:v>13</c:v>
                </c:pt>
                <c:pt idx="775">
                  <c:v>11</c:v>
                </c:pt>
                <c:pt idx="776">
                  <c:v>9</c:v>
                </c:pt>
                <c:pt idx="777">
                  <c:v>17</c:v>
                </c:pt>
                <c:pt idx="778">
                  <c:v>13</c:v>
                </c:pt>
                <c:pt idx="779">
                  <c:v>7</c:v>
                </c:pt>
                <c:pt idx="780">
                  <c:v>8</c:v>
                </c:pt>
                <c:pt idx="781">
                  <c:v>11</c:v>
                </c:pt>
                <c:pt idx="782">
                  <c:v>10</c:v>
                </c:pt>
                <c:pt idx="783">
                  <c:v>6</c:v>
                </c:pt>
                <c:pt idx="784">
                  <c:v>3</c:v>
                </c:pt>
                <c:pt idx="785">
                  <c:v>10</c:v>
                </c:pt>
                <c:pt idx="786">
                  <c:v>12</c:v>
                </c:pt>
                <c:pt idx="787">
                  <c:v>6</c:v>
                </c:pt>
                <c:pt idx="788">
                  <c:v>9</c:v>
                </c:pt>
                <c:pt idx="789">
                  <c:v>12</c:v>
                </c:pt>
                <c:pt idx="790">
                  <c:v>12</c:v>
                </c:pt>
                <c:pt idx="791">
                  <c:v>10</c:v>
                </c:pt>
                <c:pt idx="792">
                  <c:v>9</c:v>
                </c:pt>
                <c:pt idx="793">
                  <c:v>9</c:v>
                </c:pt>
                <c:pt idx="794">
                  <c:v>17</c:v>
                </c:pt>
                <c:pt idx="795">
                  <c:v>10</c:v>
                </c:pt>
                <c:pt idx="796">
                  <c:v>18</c:v>
                </c:pt>
                <c:pt idx="797">
                  <c:v>10</c:v>
                </c:pt>
                <c:pt idx="798">
                  <c:v>12</c:v>
                </c:pt>
                <c:pt idx="799">
                  <c:v>7</c:v>
                </c:pt>
                <c:pt idx="800">
                  <c:v>10</c:v>
                </c:pt>
                <c:pt idx="801">
                  <c:v>10</c:v>
                </c:pt>
                <c:pt idx="802">
                  <c:v>14</c:v>
                </c:pt>
                <c:pt idx="803">
                  <c:v>12</c:v>
                </c:pt>
                <c:pt idx="804">
                  <c:v>6</c:v>
                </c:pt>
                <c:pt idx="805">
                  <c:v>11</c:v>
                </c:pt>
                <c:pt idx="806">
                  <c:v>7</c:v>
                </c:pt>
                <c:pt idx="807">
                  <c:v>12</c:v>
                </c:pt>
                <c:pt idx="808">
                  <c:v>6</c:v>
                </c:pt>
                <c:pt idx="809">
                  <c:v>9</c:v>
                </c:pt>
                <c:pt idx="810">
                  <c:v>9</c:v>
                </c:pt>
                <c:pt idx="811">
                  <c:v>10</c:v>
                </c:pt>
                <c:pt idx="812">
                  <c:v>9</c:v>
                </c:pt>
                <c:pt idx="813">
                  <c:v>9</c:v>
                </c:pt>
                <c:pt idx="814">
                  <c:v>19</c:v>
                </c:pt>
                <c:pt idx="815">
                  <c:v>8</c:v>
                </c:pt>
                <c:pt idx="816">
                  <c:v>7</c:v>
                </c:pt>
                <c:pt idx="817">
                  <c:v>12</c:v>
                </c:pt>
                <c:pt idx="818">
                  <c:v>6</c:v>
                </c:pt>
                <c:pt idx="819">
                  <c:v>4</c:v>
                </c:pt>
                <c:pt idx="820">
                  <c:v>8</c:v>
                </c:pt>
                <c:pt idx="821">
                  <c:v>6</c:v>
                </c:pt>
                <c:pt idx="822">
                  <c:v>13</c:v>
                </c:pt>
                <c:pt idx="823">
                  <c:v>9</c:v>
                </c:pt>
                <c:pt idx="824">
                  <c:v>11</c:v>
                </c:pt>
                <c:pt idx="825">
                  <c:v>8</c:v>
                </c:pt>
                <c:pt idx="826">
                  <c:v>7</c:v>
                </c:pt>
                <c:pt idx="827">
                  <c:v>8</c:v>
                </c:pt>
                <c:pt idx="828">
                  <c:v>8</c:v>
                </c:pt>
                <c:pt idx="829">
                  <c:v>5</c:v>
                </c:pt>
                <c:pt idx="830">
                  <c:v>12</c:v>
                </c:pt>
                <c:pt idx="831">
                  <c:v>7</c:v>
                </c:pt>
                <c:pt idx="832">
                  <c:v>14</c:v>
                </c:pt>
                <c:pt idx="833">
                  <c:v>5</c:v>
                </c:pt>
                <c:pt idx="834">
                  <c:v>6</c:v>
                </c:pt>
                <c:pt idx="835">
                  <c:v>10</c:v>
                </c:pt>
                <c:pt idx="836">
                  <c:v>8</c:v>
                </c:pt>
                <c:pt idx="837">
                  <c:v>7</c:v>
                </c:pt>
                <c:pt idx="838">
                  <c:v>10</c:v>
                </c:pt>
                <c:pt idx="839">
                  <c:v>8</c:v>
                </c:pt>
                <c:pt idx="840">
                  <c:v>8</c:v>
                </c:pt>
                <c:pt idx="841">
                  <c:v>8</c:v>
                </c:pt>
                <c:pt idx="842">
                  <c:v>10</c:v>
                </c:pt>
                <c:pt idx="843">
                  <c:v>5</c:v>
                </c:pt>
                <c:pt idx="844">
                  <c:v>9</c:v>
                </c:pt>
                <c:pt idx="845">
                  <c:v>12</c:v>
                </c:pt>
                <c:pt idx="846">
                  <c:v>9</c:v>
                </c:pt>
                <c:pt idx="847">
                  <c:v>2</c:v>
                </c:pt>
                <c:pt idx="848">
                  <c:v>5</c:v>
                </c:pt>
                <c:pt idx="849">
                  <c:v>9</c:v>
                </c:pt>
                <c:pt idx="850">
                  <c:v>5</c:v>
                </c:pt>
                <c:pt idx="851">
                  <c:v>8</c:v>
                </c:pt>
                <c:pt idx="852">
                  <c:v>10</c:v>
                </c:pt>
                <c:pt idx="853">
                  <c:v>2</c:v>
                </c:pt>
                <c:pt idx="854">
                  <c:v>7</c:v>
                </c:pt>
                <c:pt idx="855">
                  <c:v>9</c:v>
                </c:pt>
                <c:pt idx="856">
                  <c:v>9</c:v>
                </c:pt>
                <c:pt idx="857">
                  <c:v>8</c:v>
                </c:pt>
                <c:pt idx="858">
                  <c:v>13</c:v>
                </c:pt>
                <c:pt idx="859">
                  <c:v>8</c:v>
                </c:pt>
                <c:pt idx="860">
                  <c:v>15</c:v>
                </c:pt>
                <c:pt idx="861">
                  <c:v>14</c:v>
                </c:pt>
                <c:pt idx="862">
                  <c:v>5</c:v>
                </c:pt>
                <c:pt idx="863">
                  <c:v>8</c:v>
                </c:pt>
                <c:pt idx="864">
                  <c:v>4</c:v>
                </c:pt>
                <c:pt idx="865">
                  <c:v>12</c:v>
                </c:pt>
                <c:pt idx="866">
                  <c:v>12</c:v>
                </c:pt>
                <c:pt idx="867">
                  <c:v>6</c:v>
                </c:pt>
                <c:pt idx="868">
                  <c:v>7</c:v>
                </c:pt>
                <c:pt idx="869">
                  <c:v>4</c:v>
                </c:pt>
                <c:pt idx="870">
                  <c:v>5</c:v>
                </c:pt>
                <c:pt idx="871">
                  <c:v>6</c:v>
                </c:pt>
                <c:pt idx="872">
                  <c:v>12</c:v>
                </c:pt>
                <c:pt idx="873">
                  <c:v>8</c:v>
                </c:pt>
                <c:pt idx="874">
                  <c:v>9</c:v>
                </c:pt>
                <c:pt idx="875">
                  <c:v>8</c:v>
                </c:pt>
                <c:pt idx="876">
                  <c:v>10</c:v>
                </c:pt>
                <c:pt idx="877">
                  <c:v>10</c:v>
                </c:pt>
                <c:pt idx="878">
                  <c:v>10</c:v>
                </c:pt>
                <c:pt idx="879">
                  <c:v>11</c:v>
                </c:pt>
                <c:pt idx="880">
                  <c:v>7</c:v>
                </c:pt>
                <c:pt idx="881">
                  <c:v>11</c:v>
                </c:pt>
                <c:pt idx="882">
                  <c:v>7</c:v>
                </c:pt>
                <c:pt idx="883">
                  <c:v>11</c:v>
                </c:pt>
                <c:pt idx="884">
                  <c:v>14</c:v>
                </c:pt>
                <c:pt idx="885">
                  <c:v>5</c:v>
                </c:pt>
                <c:pt idx="886">
                  <c:v>13</c:v>
                </c:pt>
                <c:pt idx="887">
                  <c:v>1</c:v>
                </c:pt>
                <c:pt idx="888">
                  <c:v>8</c:v>
                </c:pt>
                <c:pt idx="889">
                  <c:v>5</c:v>
                </c:pt>
                <c:pt idx="890">
                  <c:v>7</c:v>
                </c:pt>
                <c:pt idx="891">
                  <c:v>8</c:v>
                </c:pt>
                <c:pt idx="892">
                  <c:v>7</c:v>
                </c:pt>
                <c:pt idx="893">
                  <c:v>10</c:v>
                </c:pt>
                <c:pt idx="894">
                  <c:v>9</c:v>
                </c:pt>
                <c:pt idx="895">
                  <c:v>7</c:v>
                </c:pt>
                <c:pt idx="896">
                  <c:v>6</c:v>
                </c:pt>
                <c:pt idx="897">
                  <c:v>10</c:v>
                </c:pt>
                <c:pt idx="898">
                  <c:v>8</c:v>
                </c:pt>
                <c:pt idx="899">
                  <c:v>7</c:v>
                </c:pt>
                <c:pt idx="900">
                  <c:v>7</c:v>
                </c:pt>
                <c:pt idx="901">
                  <c:v>3</c:v>
                </c:pt>
                <c:pt idx="902">
                  <c:v>6</c:v>
                </c:pt>
                <c:pt idx="903">
                  <c:v>8</c:v>
                </c:pt>
                <c:pt idx="904">
                  <c:v>7</c:v>
                </c:pt>
                <c:pt idx="905">
                  <c:v>14</c:v>
                </c:pt>
                <c:pt idx="906">
                  <c:v>5</c:v>
                </c:pt>
                <c:pt idx="907">
                  <c:v>5</c:v>
                </c:pt>
                <c:pt idx="908">
                  <c:v>9</c:v>
                </c:pt>
                <c:pt idx="909">
                  <c:v>8</c:v>
                </c:pt>
                <c:pt idx="910">
                  <c:v>7</c:v>
                </c:pt>
                <c:pt idx="911">
                  <c:v>7</c:v>
                </c:pt>
                <c:pt idx="912">
                  <c:v>8</c:v>
                </c:pt>
                <c:pt idx="913">
                  <c:v>6</c:v>
                </c:pt>
                <c:pt idx="914">
                  <c:v>4</c:v>
                </c:pt>
                <c:pt idx="915">
                  <c:v>15</c:v>
                </c:pt>
                <c:pt idx="916">
                  <c:v>4</c:v>
                </c:pt>
                <c:pt idx="917">
                  <c:v>6</c:v>
                </c:pt>
                <c:pt idx="918">
                  <c:v>7</c:v>
                </c:pt>
                <c:pt idx="919">
                  <c:v>3</c:v>
                </c:pt>
                <c:pt idx="920">
                  <c:v>6</c:v>
                </c:pt>
                <c:pt idx="921">
                  <c:v>10</c:v>
                </c:pt>
                <c:pt idx="922">
                  <c:v>10</c:v>
                </c:pt>
                <c:pt idx="923">
                  <c:v>10</c:v>
                </c:pt>
                <c:pt idx="924">
                  <c:v>11</c:v>
                </c:pt>
                <c:pt idx="925">
                  <c:v>6</c:v>
                </c:pt>
                <c:pt idx="926">
                  <c:v>11</c:v>
                </c:pt>
                <c:pt idx="927">
                  <c:v>9</c:v>
                </c:pt>
                <c:pt idx="928">
                  <c:v>10</c:v>
                </c:pt>
                <c:pt idx="929">
                  <c:v>9</c:v>
                </c:pt>
                <c:pt idx="930">
                  <c:v>7</c:v>
                </c:pt>
                <c:pt idx="931">
                  <c:v>10</c:v>
                </c:pt>
                <c:pt idx="932">
                  <c:v>6</c:v>
                </c:pt>
                <c:pt idx="933">
                  <c:v>3</c:v>
                </c:pt>
                <c:pt idx="934">
                  <c:v>6</c:v>
                </c:pt>
                <c:pt idx="935">
                  <c:v>11</c:v>
                </c:pt>
                <c:pt idx="936">
                  <c:v>4</c:v>
                </c:pt>
                <c:pt idx="937">
                  <c:v>12</c:v>
                </c:pt>
                <c:pt idx="938">
                  <c:v>7</c:v>
                </c:pt>
                <c:pt idx="939">
                  <c:v>8</c:v>
                </c:pt>
                <c:pt idx="940">
                  <c:v>6</c:v>
                </c:pt>
                <c:pt idx="941">
                  <c:v>5</c:v>
                </c:pt>
                <c:pt idx="942">
                  <c:v>5</c:v>
                </c:pt>
                <c:pt idx="943">
                  <c:v>7</c:v>
                </c:pt>
                <c:pt idx="944">
                  <c:v>3</c:v>
                </c:pt>
                <c:pt idx="945">
                  <c:v>6</c:v>
                </c:pt>
                <c:pt idx="946">
                  <c:v>10</c:v>
                </c:pt>
                <c:pt idx="947">
                  <c:v>5</c:v>
                </c:pt>
                <c:pt idx="948">
                  <c:v>6</c:v>
                </c:pt>
                <c:pt idx="949">
                  <c:v>10</c:v>
                </c:pt>
                <c:pt idx="950">
                  <c:v>7</c:v>
                </c:pt>
                <c:pt idx="951">
                  <c:v>11</c:v>
                </c:pt>
                <c:pt idx="952">
                  <c:v>10</c:v>
                </c:pt>
                <c:pt idx="953">
                  <c:v>5</c:v>
                </c:pt>
                <c:pt idx="954">
                  <c:v>6</c:v>
                </c:pt>
                <c:pt idx="955">
                  <c:v>8</c:v>
                </c:pt>
                <c:pt idx="956">
                  <c:v>9</c:v>
                </c:pt>
                <c:pt idx="957">
                  <c:v>10</c:v>
                </c:pt>
                <c:pt idx="958">
                  <c:v>7</c:v>
                </c:pt>
                <c:pt idx="959">
                  <c:v>8</c:v>
                </c:pt>
                <c:pt idx="960">
                  <c:v>8</c:v>
                </c:pt>
                <c:pt idx="961">
                  <c:v>12</c:v>
                </c:pt>
                <c:pt idx="962">
                  <c:v>7</c:v>
                </c:pt>
                <c:pt idx="963">
                  <c:v>8</c:v>
                </c:pt>
                <c:pt idx="964">
                  <c:v>2</c:v>
                </c:pt>
                <c:pt idx="965">
                  <c:v>9</c:v>
                </c:pt>
                <c:pt idx="966">
                  <c:v>6</c:v>
                </c:pt>
                <c:pt idx="967">
                  <c:v>6</c:v>
                </c:pt>
                <c:pt idx="968">
                  <c:v>8</c:v>
                </c:pt>
                <c:pt idx="969">
                  <c:v>4</c:v>
                </c:pt>
                <c:pt idx="970">
                  <c:v>6</c:v>
                </c:pt>
                <c:pt idx="971">
                  <c:v>8</c:v>
                </c:pt>
                <c:pt idx="972">
                  <c:v>7</c:v>
                </c:pt>
                <c:pt idx="973">
                  <c:v>6</c:v>
                </c:pt>
                <c:pt idx="974">
                  <c:v>5</c:v>
                </c:pt>
                <c:pt idx="975">
                  <c:v>7</c:v>
                </c:pt>
                <c:pt idx="976">
                  <c:v>8</c:v>
                </c:pt>
                <c:pt idx="977">
                  <c:v>5</c:v>
                </c:pt>
                <c:pt idx="978">
                  <c:v>5</c:v>
                </c:pt>
                <c:pt idx="979">
                  <c:v>9</c:v>
                </c:pt>
                <c:pt idx="980">
                  <c:v>12</c:v>
                </c:pt>
                <c:pt idx="981">
                  <c:v>2</c:v>
                </c:pt>
                <c:pt idx="982">
                  <c:v>7</c:v>
                </c:pt>
                <c:pt idx="983">
                  <c:v>10</c:v>
                </c:pt>
                <c:pt idx="984">
                  <c:v>3</c:v>
                </c:pt>
                <c:pt idx="985">
                  <c:v>6</c:v>
                </c:pt>
                <c:pt idx="986">
                  <c:v>5</c:v>
                </c:pt>
                <c:pt idx="987">
                  <c:v>4</c:v>
                </c:pt>
                <c:pt idx="988">
                  <c:v>6</c:v>
                </c:pt>
                <c:pt idx="989">
                  <c:v>7</c:v>
                </c:pt>
                <c:pt idx="990">
                  <c:v>4</c:v>
                </c:pt>
                <c:pt idx="991">
                  <c:v>10</c:v>
                </c:pt>
                <c:pt idx="992">
                  <c:v>10</c:v>
                </c:pt>
                <c:pt idx="993">
                  <c:v>3</c:v>
                </c:pt>
                <c:pt idx="994">
                  <c:v>6</c:v>
                </c:pt>
                <c:pt idx="995">
                  <c:v>6</c:v>
                </c:pt>
                <c:pt idx="996">
                  <c:v>10</c:v>
                </c:pt>
                <c:pt idx="997">
                  <c:v>4</c:v>
                </c:pt>
                <c:pt idx="998">
                  <c:v>9</c:v>
                </c:pt>
                <c:pt idx="999">
                  <c:v>7757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F16-7C4D-9EC3-B95B43DF57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8348896"/>
        <c:axId val="1098350528"/>
      </c:scatterChart>
      <c:valAx>
        <c:axId val="1098348896"/>
        <c:scaling>
          <c:orientation val="minMax"/>
          <c:max val="60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Fragment</a:t>
                </a:r>
                <a:r>
                  <a:rPr lang="en-US" baseline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Length</a:t>
                </a:r>
                <a:endParaRPr lang="en-US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098350528"/>
        <c:crosses val="autoZero"/>
        <c:crossBetween val="midCat"/>
      </c:valAx>
      <c:valAx>
        <c:axId val="1098350528"/>
        <c:scaling>
          <c:orientation val="minMax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Frequency (x1000)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8348896"/>
        <c:crosses val="autoZero"/>
        <c:crossBetween val="midCat"/>
        <c:dispUnits>
          <c:builtInUnit val="thousands"/>
        </c:dispUnits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7939977312158009"/>
          <c:y val="7.743015456401281E-2"/>
          <c:w val="0.32871880421726946"/>
          <c:h val="0.272204724409448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256977996306529"/>
          <c:y val="0.11896512935883015"/>
          <c:w val="0.76345563701165453"/>
          <c:h val="0.628951962400048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Sheet1!$E$3</c:f>
              <c:strCache>
                <c:ptCount val="1"/>
                <c:pt idx="0">
                  <c:v>H3K27ac</c:v>
                </c:pt>
              </c:strCache>
            </c:strRef>
          </c:tx>
          <c:spPr>
            <a:ln w="952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Sheet1!$D$4:$D$2002</c:f>
              <c:numCache>
                <c:formatCode>General</c:formatCode>
                <c:ptCount val="199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</c:numCache>
            </c:numRef>
          </c:xVal>
          <c:yVal>
            <c:numRef>
              <c:f>Sheet1!$E$4:$E$2002</c:f>
              <c:numCache>
                <c:formatCode>General</c:formatCode>
                <c:ptCount val="1999"/>
                <c:pt idx="0">
                  <c:v>0.50169853725306357</c:v>
                </c:pt>
                <c:pt idx="1">
                  <c:v>0.42723298197752912</c:v>
                </c:pt>
                <c:pt idx="2">
                  <c:v>0.42070299393288596</c:v>
                </c:pt>
                <c:pt idx="3">
                  <c:v>0.41538719867658913</c:v>
                </c:pt>
                <c:pt idx="4">
                  <c:v>0.41673465652707103</c:v>
                </c:pt>
                <c:pt idx="5">
                  <c:v>0.41950360837366574</c:v>
                </c:pt>
                <c:pt idx="6">
                  <c:v>0.41377321070183604</c:v>
                </c:pt>
                <c:pt idx="7">
                  <c:v>0.40543674070379943</c:v>
                </c:pt>
                <c:pt idx="8">
                  <c:v>0.41130040343776475</c:v>
                </c:pt>
                <c:pt idx="9">
                  <c:v>0.3999284514688623</c:v>
                </c:pt>
                <c:pt idx="10">
                  <c:v>0.39801831891158573</c:v>
                </c:pt>
                <c:pt idx="11">
                  <c:v>0.39622664418731857</c:v>
                </c:pt>
                <c:pt idx="12">
                  <c:v>0.39939539122031997</c:v>
                </c:pt>
                <c:pt idx="13">
                  <c:v>0.39126622243004994</c:v>
                </c:pt>
                <c:pt idx="14">
                  <c:v>0.38937089710189948</c:v>
                </c:pt>
                <c:pt idx="15">
                  <c:v>0.38783094527277728</c:v>
                </c:pt>
                <c:pt idx="16">
                  <c:v>0.38775690912714644</c:v>
                </c:pt>
                <c:pt idx="17">
                  <c:v>0.38106404156211532</c:v>
                </c:pt>
                <c:pt idx="18">
                  <c:v>0.37873930658930577</c:v>
                </c:pt>
                <c:pt idx="19">
                  <c:v>0.38321108978541069</c:v>
                </c:pt>
                <c:pt idx="20">
                  <c:v>0.37404541495630833</c:v>
                </c:pt>
                <c:pt idx="21">
                  <c:v>0.3737492703737848</c:v>
                </c:pt>
                <c:pt idx="22">
                  <c:v>0.37451924628834593</c:v>
                </c:pt>
                <c:pt idx="23">
                  <c:v>0.36784118595244097</c:v>
                </c:pt>
                <c:pt idx="24">
                  <c:v>0.36835943897185708</c:v>
                </c:pt>
                <c:pt idx="25">
                  <c:v>0.36793002932719798</c:v>
                </c:pt>
                <c:pt idx="26">
                  <c:v>0.36310287263206498</c:v>
                </c:pt>
                <c:pt idx="27">
                  <c:v>0.36793002932719798</c:v>
                </c:pt>
                <c:pt idx="28">
                  <c:v>0.35914934245537616</c:v>
                </c:pt>
                <c:pt idx="29">
                  <c:v>0.36039314970197489</c:v>
                </c:pt>
                <c:pt idx="30">
                  <c:v>0.3575945833971278</c:v>
                </c:pt>
                <c:pt idx="31">
                  <c:v>0.35399642671946729</c:v>
                </c:pt>
                <c:pt idx="32">
                  <c:v>0.35756496893887546</c:v>
                </c:pt>
                <c:pt idx="33">
                  <c:v>0.3538483544282055</c:v>
                </c:pt>
                <c:pt idx="34">
                  <c:v>0.35168649897578397</c:v>
                </c:pt>
                <c:pt idx="35">
                  <c:v>0.35312280020102293</c:v>
                </c:pt>
                <c:pt idx="36">
                  <c:v>0.35603982433887943</c:v>
                </c:pt>
                <c:pt idx="37">
                  <c:v>0.35125708933112487</c:v>
                </c:pt>
                <c:pt idx="38">
                  <c:v>0.34859178808841335</c:v>
                </c:pt>
                <c:pt idx="39">
                  <c:v>0.34665204107288444</c:v>
                </c:pt>
                <c:pt idx="40">
                  <c:v>0.34829564350588987</c:v>
                </c:pt>
                <c:pt idx="41">
                  <c:v>0.34417923380881321</c:v>
                </c:pt>
                <c:pt idx="42">
                  <c:v>0.34783661940297844</c:v>
                </c:pt>
                <c:pt idx="43">
                  <c:v>0.34962829412724561</c:v>
                </c:pt>
                <c:pt idx="44">
                  <c:v>0.3459857157622066</c:v>
                </c:pt>
                <c:pt idx="45">
                  <c:v>0.34132143858746145</c:v>
                </c:pt>
                <c:pt idx="46">
                  <c:v>0.34389789645541591</c:v>
                </c:pt>
                <c:pt idx="47">
                  <c:v>0.34090683617192852</c:v>
                </c:pt>
                <c:pt idx="48">
                  <c:v>0.34253563137580778</c:v>
                </c:pt>
                <c:pt idx="49">
                  <c:v>0.34028493254862913</c:v>
                </c:pt>
                <c:pt idx="50">
                  <c:v>0.34611898082434212</c:v>
                </c:pt>
                <c:pt idx="51">
                  <c:v>0.33979629398746536</c:v>
                </c:pt>
                <c:pt idx="52">
                  <c:v>0.34218025787677958</c:v>
                </c:pt>
                <c:pt idx="53">
                  <c:v>0.3343768481272853</c:v>
                </c:pt>
                <c:pt idx="54">
                  <c:v>0.33582795658165049</c:v>
                </c:pt>
                <c:pt idx="55">
                  <c:v>0.33495433006320613</c:v>
                </c:pt>
                <c:pt idx="56">
                  <c:v>0.33884863132339021</c:v>
                </c:pt>
                <c:pt idx="57">
                  <c:v>0.33676081201659952</c:v>
                </c:pt>
                <c:pt idx="58">
                  <c:v>0.33895228192727339</c:v>
                </c:pt>
                <c:pt idx="59">
                  <c:v>0.33514682404184643</c:v>
                </c:pt>
                <c:pt idx="60">
                  <c:v>0.33756040238941298</c:v>
                </c:pt>
                <c:pt idx="61">
                  <c:v>0.33538373970786522</c:v>
                </c:pt>
                <c:pt idx="62">
                  <c:v>0.33513201681272026</c:v>
                </c:pt>
                <c:pt idx="63">
                  <c:v>0.33578353489427193</c:v>
                </c:pt>
                <c:pt idx="64">
                  <c:v>0.33391782402437387</c:v>
                </c:pt>
                <c:pt idx="65">
                  <c:v>0.3318892336340879</c:v>
                </c:pt>
                <c:pt idx="66">
                  <c:v>0.33550219754087462</c:v>
                </c:pt>
                <c:pt idx="67">
                  <c:v>0.33375494450398596</c:v>
                </c:pt>
                <c:pt idx="68">
                  <c:v>0.33483587223019673</c:v>
                </c:pt>
                <c:pt idx="69">
                  <c:v>0.33701253491174449</c:v>
                </c:pt>
                <c:pt idx="70">
                  <c:v>0.33409551077388799</c:v>
                </c:pt>
                <c:pt idx="71">
                  <c:v>0.33416954691951889</c:v>
                </c:pt>
                <c:pt idx="72">
                  <c:v>0.33180039025933084</c:v>
                </c:pt>
                <c:pt idx="73">
                  <c:v>0.33341437823408393</c:v>
                </c:pt>
                <c:pt idx="74">
                  <c:v>0.33533931802048667</c:v>
                </c:pt>
                <c:pt idx="75">
                  <c:v>0.3322446071331161</c:v>
                </c:pt>
                <c:pt idx="76">
                  <c:v>0.33498394452145847</c:v>
                </c:pt>
                <c:pt idx="77">
                  <c:v>0.33045293240884893</c:v>
                </c:pt>
                <c:pt idx="78">
                  <c:v>0.33085272759525564</c:v>
                </c:pt>
                <c:pt idx="79">
                  <c:v>0.33162270350981676</c:v>
                </c:pt>
                <c:pt idx="80">
                  <c:v>0.33409551077388799</c:v>
                </c:pt>
                <c:pt idx="81">
                  <c:v>0.33730867949426796</c:v>
                </c:pt>
                <c:pt idx="82">
                  <c:v>0.33116367940690533</c:v>
                </c:pt>
                <c:pt idx="83">
                  <c:v>0.3332366914845698</c:v>
                </c:pt>
                <c:pt idx="84">
                  <c:v>0.33239267942437783</c:v>
                </c:pt>
                <c:pt idx="85">
                  <c:v>0.33434723366903296</c:v>
                </c:pt>
                <c:pt idx="86">
                  <c:v>0.32935719745351194</c:v>
                </c:pt>
                <c:pt idx="87">
                  <c:v>0.33416954691951889</c:v>
                </c:pt>
                <c:pt idx="88">
                  <c:v>0.33114887217777916</c:v>
                </c:pt>
                <c:pt idx="89">
                  <c:v>0.3318892336340879</c:v>
                </c:pt>
                <c:pt idx="90">
                  <c:v>0.33190404086321407</c:v>
                </c:pt>
                <c:pt idx="91">
                  <c:v>0.33190404086321407</c:v>
                </c:pt>
                <c:pt idx="92">
                  <c:v>0.33162270350981676</c:v>
                </c:pt>
                <c:pt idx="93">
                  <c:v>0.32984583601467571</c:v>
                </c:pt>
                <c:pt idx="94">
                  <c:v>0.32641055885740311</c:v>
                </c:pt>
                <c:pt idx="95">
                  <c:v>0.3321261493001067</c:v>
                </c:pt>
                <c:pt idx="96">
                  <c:v>0.32485579979915474</c:v>
                </c:pt>
                <c:pt idx="97">
                  <c:v>0.32889817335060051</c:v>
                </c:pt>
                <c:pt idx="98">
                  <c:v>0.32652901669041251</c:v>
                </c:pt>
                <c:pt idx="99">
                  <c:v>0.32835030587293207</c:v>
                </c:pt>
                <c:pt idx="100">
                  <c:v>0.33049735409622749</c:v>
                </c:pt>
                <c:pt idx="101">
                  <c:v>0.32678073958555753</c:v>
                </c:pt>
                <c:pt idx="102">
                  <c:v>0.3278616673117683</c:v>
                </c:pt>
                <c:pt idx="103">
                  <c:v>0.3273878359797307</c:v>
                </c:pt>
                <c:pt idx="104">
                  <c:v>0.3290462456418623</c:v>
                </c:pt>
                <c:pt idx="105">
                  <c:v>0.32747667935448777</c:v>
                </c:pt>
                <c:pt idx="106">
                  <c:v>0.32368602869818691</c:v>
                </c:pt>
                <c:pt idx="107">
                  <c:v>0.32155378770401771</c:v>
                </c:pt>
                <c:pt idx="108">
                  <c:v>0.3225310648263453</c:v>
                </c:pt>
                <c:pt idx="109">
                  <c:v>0.32442639015449565</c:v>
                </c:pt>
                <c:pt idx="110">
                  <c:v>0.32534443836031851</c:v>
                </c:pt>
                <c:pt idx="111">
                  <c:v>0.32572942631759905</c:v>
                </c:pt>
                <c:pt idx="112">
                  <c:v>0.32269394434673315</c:v>
                </c:pt>
                <c:pt idx="113">
                  <c:v>0.32217569132731705</c:v>
                </c:pt>
                <c:pt idx="114">
                  <c:v>0.32072458287295191</c:v>
                </c:pt>
                <c:pt idx="115">
                  <c:v>0.32042843829042844</c:v>
                </c:pt>
                <c:pt idx="116">
                  <c:v>0.31807408885936655</c:v>
                </c:pt>
                <c:pt idx="117">
                  <c:v>0.32017671539528342</c:v>
                </c:pt>
                <c:pt idx="118">
                  <c:v>0.32367122146906074</c:v>
                </c:pt>
                <c:pt idx="119">
                  <c:v>0.31899213706518942</c:v>
                </c:pt>
                <c:pt idx="120">
                  <c:v>0.32423389617585541</c:v>
                </c:pt>
                <c:pt idx="121">
                  <c:v>0.32463369136226211</c:v>
                </c:pt>
                <c:pt idx="122">
                  <c:v>0.32207204072343387</c:v>
                </c:pt>
                <c:pt idx="123">
                  <c:v>0.31742257077781488</c:v>
                </c:pt>
                <c:pt idx="124">
                  <c:v>0.32716572754283807</c:v>
                </c:pt>
                <c:pt idx="125">
                  <c:v>0.31877002862829679</c:v>
                </c:pt>
                <c:pt idx="126">
                  <c:v>0.31983614912538139</c:v>
                </c:pt>
                <c:pt idx="127">
                  <c:v>0.32022113708266192</c:v>
                </c:pt>
                <c:pt idx="128">
                  <c:v>0.32328623351178021</c:v>
                </c:pt>
                <c:pt idx="129">
                  <c:v>0.31699316113315579</c:v>
                </c:pt>
                <c:pt idx="130">
                  <c:v>0.32182031782828885</c:v>
                </c:pt>
                <c:pt idx="131">
                  <c:v>0.32025075154091431</c:v>
                </c:pt>
                <c:pt idx="132">
                  <c:v>0.32168705276615328</c:v>
                </c:pt>
                <c:pt idx="133">
                  <c:v>0.31992499250013845</c:v>
                </c:pt>
                <c:pt idx="134">
                  <c:v>0.32213126963993854</c:v>
                </c:pt>
                <c:pt idx="135">
                  <c:v>0.32082823347683515</c:v>
                </c:pt>
                <c:pt idx="136">
                  <c:v>0.31924385996033439</c:v>
                </c:pt>
                <c:pt idx="137">
                  <c:v>0.31862195633703505</c:v>
                </c:pt>
                <c:pt idx="138">
                  <c:v>0.31874041417004445</c:v>
                </c:pt>
                <c:pt idx="139">
                  <c:v>0.31798524548460949</c:v>
                </c:pt>
                <c:pt idx="140">
                  <c:v>0.31970288406324582</c:v>
                </c:pt>
                <c:pt idx="141">
                  <c:v>0.31954000454285791</c:v>
                </c:pt>
                <c:pt idx="142">
                  <c:v>0.32039882383217605</c:v>
                </c:pt>
                <c:pt idx="143">
                  <c:v>0.31881445031567535</c:v>
                </c:pt>
                <c:pt idx="144">
                  <c:v>0.32136129372537742</c:v>
                </c:pt>
                <c:pt idx="145">
                  <c:v>0.31683028161276783</c:v>
                </c:pt>
                <c:pt idx="146">
                  <c:v>0.31964365514674115</c:v>
                </c:pt>
                <c:pt idx="147">
                  <c:v>0.31634164305160406</c:v>
                </c:pt>
                <c:pt idx="148">
                  <c:v>0.31757064306907662</c:v>
                </c:pt>
                <c:pt idx="149">
                  <c:v>0.32107995637198011</c:v>
                </c:pt>
                <c:pt idx="150">
                  <c:v>0.31964365514674115</c:v>
                </c:pt>
                <c:pt idx="151">
                  <c:v>0.31940673948072229</c:v>
                </c:pt>
                <c:pt idx="152">
                  <c:v>0.31933270333509145</c:v>
                </c:pt>
                <c:pt idx="153">
                  <c:v>0.31693393221665106</c:v>
                </c:pt>
                <c:pt idx="154">
                  <c:v>0.31646010088461346</c:v>
                </c:pt>
                <c:pt idx="155">
                  <c:v>0.32153898047489154</c:v>
                </c:pt>
                <c:pt idx="156">
                  <c:v>0.31845907681664709</c:v>
                </c:pt>
                <c:pt idx="157">
                  <c:v>0.32534443836031851</c:v>
                </c:pt>
                <c:pt idx="158">
                  <c:v>0.32002864310402168</c:v>
                </c:pt>
                <c:pt idx="159">
                  <c:v>0.32411543834284601</c:v>
                </c:pt>
                <c:pt idx="160">
                  <c:v>0.32250145036809291</c:v>
                </c:pt>
                <c:pt idx="161">
                  <c:v>0.31942154670984851</c:v>
                </c:pt>
                <c:pt idx="162">
                  <c:v>0.32256067928459764</c:v>
                </c:pt>
                <c:pt idx="163">
                  <c:v>0.32082823347683515</c:v>
                </c:pt>
                <c:pt idx="164">
                  <c:v>0.32633652271177227</c:v>
                </c:pt>
                <c:pt idx="165">
                  <c:v>0.32895740226710524</c:v>
                </c:pt>
                <c:pt idx="166">
                  <c:v>0.32772840224963268</c:v>
                </c:pt>
                <c:pt idx="167">
                  <c:v>0.32855760708069848</c:v>
                </c:pt>
                <c:pt idx="168">
                  <c:v>0.32814300466516561</c:v>
                </c:pt>
                <c:pt idx="169">
                  <c:v>0.33362167944185039</c:v>
                </c:pt>
                <c:pt idx="170">
                  <c:v>0.33542816139524373</c:v>
                </c:pt>
                <c:pt idx="171">
                  <c:v>0.33677561924572569</c:v>
                </c:pt>
                <c:pt idx="172">
                  <c:v>0.33588718549815516</c:v>
                </c:pt>
                <c:pt idx="173">
                  <c:v>0.33590199272728138</c:v>
                </c:pt>
                <c:pt idx="174">
                  <c:v>0.33793058311756735</c:v>
                </c:pt>
                <c:pt idx="175">
                  <c:v>0.34167681208648965</c:v>
                </c:pt>
                <c:pt idx="176">
                  <c:v>0.34398673983017292</c:v>
                </c:pt>
                <c:pt idx="177">
                  <c:v>0.34520093261851931</c:v>
                </c:pt>
                <c:pt idx="178">
                  <c:v>0.34509728201463608</c:v>
                </c:pt>
                <c:pt idx="179">
                  <c:v>0.34302426993697155</c:v>
                </c:pt>
                <c:pt idx="180">
                  <c:v>0.34684453505152474</c:v>
                </c:pt>
                <c:pt idx="181">
                  <c:v>0.34962829412724561</c:v>
                </c:pt>
                <c:pt idx="182">
                  <c:v>0.34555630611754751</c:v>
                </c:pt>
                <c:pt idx="183">
                  <c:v>0.34743682421657168</c:v>
                </c:pt>
                <c:pt idx="184">
                  <c:v>0.34869543869229658</c:v>
                </c:pt>
                <c:pt idx="185">
                  <c:v>0.35282665561849941</c:v>
                </c:pt>
                <c:pt idx="186">
                  <c:v>0.3533745230961679</c:v>
                </c:pt>
                <c:pt idx="187">
                  <c:v>0.35164207728840541</c:v>
                </c:pt>
                <c:pt idx="188">
                  <c:v>0.34983559533501207</c:v>
                </c:pt>
                <c:pt idx="189">
                  <c:v>0.35423334238548609</c:v>
                </c:pt>
                <c:pt idx="190">
                  <c:v>0.35149400499714367</c:v>
                </c:pt>
                <c:pt idx="191">
                  <c:v>0.34644473986511798</c:v>
                </c:pt>
                <c:pt idx="192">
                  <c:v>0.35177534235054103</c:v>
                </c:pt>
                <c:pt idx="193">
                  <c:v>0.35125708933112487</c:v>
                </c:pt>
                <c:pt idx="194">
                  <c:v>0.354396221905874</c:v>
                </c:pt>
                <c:pt idx="195">
                  <c:v>0.35504773998742573</c:v>
                </c:pt>
                <c:pt idx="196">
                  <c:v>0.34949502906511004</c:v>
                </c:pt>
                <c:pt idx="197">
                  <c:v>0.35402604117771963</c:v>
                </c:pt>
                <c:pt idx="198">
                  <c:v>0.35198264355830744</c:v>
                </c:pt>
                <c:pt idx="199">
                  <c:v>0.35180495680879337</c:v>
                </c:pt>
                <c:pt idx="200">
                  <c:v>0.35410007732335047</c:v>
                </c:pt>
                <c:pt idx="201">
                  <c:v>0.3525008965777236</c:v>
                </c:pt>
                <c:pt idx="202">
                  <c:v>0.35113863149811547</c:v>
                </c:pt>
                <c:pt idx="203">
                  <c:v>0.3522195592243263</c:v>
                </c:pt>
                <c:pt idx="204">
                  <c:v>0.34540823382628572</c:v>
                </c:pt>
                <c:pt idx="205">
                  <c:v>0.3501761616049141</c:v>
                </c:pt>
                <c:pt idx="206">
                  <c:v>0.34757008927870731</c:v>
                </c:pt>
                <c:pt idx="207">
                  <c:v>0.34669646276026295</c:v>
                </c:pt>
                <c:pt idx="208">
                  <c:v>0.34659281215637971</c:v>
                </c:pt>
                <c:pt idx="209">
                  <c:v>0.34831045073501604</c:v>
                </c:pt>
                <c:pt idx="210">
                  <c:v>0.34309830608260244</c:v>
                </c:pt>
                <c:pt idx="211">
                  <c:v>0.34537861936803338</c:v>
                </c:pt>
                <c:pt idx="212">
                  <c:v>0.34481594466123872</c:v>
                </c:pt>
                <c:pt idx="213">
                  <c:v>0.34235794462629365</c:v>
                </c:pt>
                <c:pt idx="214">
                  <c:v>0.34813276398550197</c:v>
                </c:pt>
                <c:pt idx="215">
                  <c:v>0.34557111334667368</c:v>
                </c:pt>
                <c:pt idx="216">
                  <c:v>0.34589687238744954</c:v>
                </c:pt>
                <c:pt idx="217">
                  <c:v>0.33886343855251638</c:v>
                </c:pt>
                <c:pt idx="218">
                  <c:v>0.34089202894280235</c:v>
                </c:pt>
                <c:pt idx="219">
                  <c:v>0.34303907716609772</c:v>
                </c:pt>
                <c:pt idx="220">
                  <c:v>0.34146951087872313</c:v>
                </c:pt>
                <c:pt idx="221">
                  <c:v>0.34226910125153664</c:v>
                </c:pt>
                <c:pt idx="222">
                  <c:v>0.34129182412920905</c:v>
                </c:pt>
                <c:pt idx="223">
                  <c:v>0.34044781206901709</c:v>
                </c:pt>
                <c:pt idx="224">
                  <c:v>0.33716060720300622</c:v>
                </c:pt>
                <c:pt idx="225">
                  <c:v>0.34080318556804529</c:v>
                </c:pt>
                <c:pt idx="226">
                  <c:v>0.34155835425348019</c:v>
                </c:pt>
                <c:pt idx="227">
                  <c:v>0.33877459517775932</c:v>
                </c:pt>
                <c:pt idx="228">
                  <c:v>0.3340658963156356</c:v>
                </c:pt>
                <c:pt idx="229">
                  <c:v>0.33840441444960495</c:v>
                </c:pt>
                <c:pt idx="230">
                  <c:v>0.3344212698146638</c:v>
                </c:pt>
                <c:pt idx="231">
                  <c:v>0.33231864327874694</c:v>
                </c:pt>
                <c:pt idx="232">
                  <c:v>0.33405108908650943</c:v>
                </c:pt>
                <c:pt idx="233">
                  <c:v>0.33279247461078459</c:v>
                </c:pt>
                <c:pt idx="234">
                  <c:v>0.33289612521466783</c:v>
                </c:pt>
                <c:pt idx="235">
                  <c:v>0.33298496858942489</c:v>
                </c:pt>
                <c:pt idx="236">
                  <c:v>0.33171154688457383</c:v>
                </c:pt>
                <c:pt idx="237">
                  <c:v>0.3301567878263254</c:v>
                </c:pt>
                <c:pt idx="238">
                  <c:v>0.33268882400690136</c:v>
                </c:pt>
                <c:pt idx="239">
                  <c:v>0.3282170408107965</c:v>
                </c:pt>
                <c:pt idx="240">
                  <c:v>0.33214095652923287</c:v>
                </c:pt>
                <c:pt idx="241">
                  <c:v>0.3292831613078811</c:v>
                </c:pt>
                <c:pt idx="242">
                  <c:v>0.32969776372341397</c:v>
                </c:pt>
                <c:pt idx="243">
                  <c:v>0.3284983781641938</c:v>
                </c:pt>
                <c:pt idx="244">
                  <c:v>0.32983102878554954</c:v>
                </c:pt>
                <c:pt idx="245">
                  <c:v>0.33031966734671336</c:v>
                </c:pt>
                <c:pt idx="246">
                  <c:v>0.33002352276418984</c:v>
                </c:pt>
                <c:pt idx="247">
                  <c:v>0.32732860706322597</c:v>
                </c:pt>
                <c:pt idx="248">
                  <c:v>0.32558135402633731</c:v>
                </c:pt>
                <c:pt idx="249">
                  <c:v>0.33194846255059257</c:v>
                </c:pt>
                <c:pt idx="250">
                  <c:v>0.32842434201856296</c:v>
                </c:pt>
                <c:pt idx="251">
                  <c:v>0.3295644986612784</c:v>
                </c:pt>
                <c:pt idx="252">
                  <c:v>0.32835030587293207</c:v>
                </c:pt>
                <c:pt idx="253">
                  <c:v>0.3299939083059375</c:v>
                </c:pt>
                <c:pt idx="254">
                  <c:v>0.32830588418555356</c:v>
                </c:pt>
                <c:pt idx="255">
                  <c:v>0.32589230583798701</c:v>
                </c:pt>
                <c:pt idx="256">
                  <c:v>0.32543328173507557</c:v>
                </c:pt>
                <c:pt idx="257">
                  <c:v>0.32734341429235214</c:v>
                </c:pt>
                <c:pt idx="258">
                  <c:v>0.33265920954864903</c:v>
                </c:pt>
                <c:pt idx="259">
                  <c:v>0.32740264320885687</c:v>
                </c:pt>
                <c:pt idx="260">
                  <c:v>0.3267955468146837</c:v>
                </c:pt>
                <c:pt idx="261">
                  <c:v>0.32442639015449565</c:v>
                </c:pt>
                <c:pt idx="262">
                  <c:v>0.32525559498556145</c:v>
                </c:pt>
                <c:pt idx="263">
                  <c:v>0.32426351063410774</c:v>
                </c:pt>
                <c:pt idx="264">
                  <c:v>0.32808377574866088</c:v>
                </c:pt>
                <c:pt idx="265">
                  <c:v>0.32386371544770098</c:v>
                </c:pt>
                <c:pt idx="266">
                  <c:v>0.33018640228457774</c:v>
                </c:pt>
                <c:pt idx="267">
                  <c:v>0.32447081184187421</c:v>
                </c:pt>
                <c:pt idx="268">
                  <c:v>0.32777282393701124</c:v>
                </c:pt>
                <c:pt idx="269">
                  <c:v>0.32370083592731308</c:v>
                </c:pt>
                <c:pt idx="270">
                  <c:v>0.32235337807683118</c:v>
                </c:pt>
                <c:pt idx="271">
                  <c:v>0.32525559498556145</c:v>
                </c:pt>
                <c:pt idx="272">
                  <c:v>0.3283354986438059</c:v>
                </c:pt>
                <c:pt idx="273">
                  <c:v>0.32438196846711714</c:v>
                </c:pt>
                <c:pt idx="274">
                  <c:v>0.32147975155838682</c:v>
                </c:pt>
                <c:pt idx="275">
                  <c:v>0.32504829377779504</c:v>
                </c:pt>
                <c:pt idx="276">
                  <c:v>0.32568500463022054</c:v>
                </c:pt>
                <c:pt idx="277">
                  <c:v>0.32387852267682715</c:v>
                </c:pt>
                <c:pt idx="278">
                  <c:v>0.3267955468146837</c:v>
                </c:pt>
                <c:pt idx="279">
                  <c:v>0.32651420946128634</c:v>
                </c:pt>
                <c:pt idx="280">
                  <c:v>0.32207204072343387</c:v>
                </c:pt>
                <c:pt idx="281">
                  <c:v>0.32364160701080841</c:v>
                </c:pt>
                <c:pt idx="282">
                  <c:v>0.32261990820110231</c:v>
                </c:pt>
                <c:pt idx="283">
                  <c:v>0.32657343837779107</c:v>
                </c:pt>
                <c:pt idx="284">
                  <c:v>0.32541847450594941</c:v>
                </c:pt>
                <c:pt idx="285">
                  <c:v>0.32521117329818294</c:v>
                </c:pt>
                <c:pt idx="286">
                  <c:v>0.32580346246322994</c:v>
                </c:pt>
                <c:pt idx="287">
                  <c:v>0.32373045038556547</c:v>
                </c:pt>
                <c:pt idx="288">
                  <c:v>0.32341949857391578</c:v>
                </c:pt>
                <c:pt idx="289">
                  <c:v>0.32045805274868078</c:v>
                </c:pt>
                <c:pt idx="290">
                  <c:v>0.32310854676226608</c:v>
                </c:pt>
                <c:pt idx="291">
                  <c:v>0.32367122146906074</c:v>
                </c:pt>
                <c:pt idx="292">
                  <c:v>0.32106514914285395</c:v>
                </c:pt>
                <c:pt idx="293">
                  <c:v>0.32156859493314388</c:v>
                </c:pt>
                <c:pt idx="294">
                  <c:v>0.32494464317391181</c:v>
                </c:pt>
                <c:pt idx="295">
                  <c:v>0.32458926967488361</c:v>
                </c:pt>
                <c:pt idx="296">
                  <c:v>0.32065054672732102</c:v>
                </c:pt>
                <c:pt idx="297">
                  <c:v>0.32205723349430765</c:v>
                </c:pt>
                <c:pt idx="298">
                  <c:v>0.32100592022634922</c:v>
                </c:pt>
                <c:pt idx="299">
                  <c:v>0.32168705276615328</c:v>
                </c:pt>
                <c:pt idx="300">
                  <c:v>0.32176108891178418</c:v>
                </c:pt>
                <c:pt idx="301">
                  <c:v>0.31977692020887666</c:v>
                </c:pt>
                <c:pt idx="302">
                  <c:v>0.31552724544966443</c:v>
                </c:pt>
                <c:pt idx="303">
                  <c:v>0.31588261894869268</c:v>
                </c:pt>
                <c:pt idx="304">
                  <c:v>0.31999902864576935</c:v>
                </c:pt>
                <c:pt idx="305">
                  <c:v>0.32239779976420968</c:v>
                </c:pt>
                <c:pt idx="306">
                  <c:v>0.32090226962246604</c:v>
                </c:pt>
                <c:pt idx="307">
                  <c:v>0.31777794427684308</c:v>
                </c:pt>
                <c:pt idx="308">
                  <c:v>0.31377999241277582</c:v>
                </c:pt>
                <c:pt idx="309">
                  <c:v>0.31641567919723496</c:v>
                </c:pt>
                <c:pt idx="310">
                  <c:v>0.31542359484578125</c:v>
                </c:pt>
                <c:pt idx="311">
                  <c:v>0.31746699246519339</c:v>
                </c:pt>
                <c:pt idx="312">
                  <c:v>0.32004345033314785</c:v>
                </c:pt>
                <c:pt idx="313">
                  <c:v>0.31882925754480151</c:v>
                </c:pt>
                <c:pt idx="314">
                  <c:v>0.32182031782828885</c:v>
                </c:pt>
                <c:pt idx="315">
                  <c:v>0.32100592022634922</c:v>
                </c:pt>
                <c:pt idx="316">
                  <c:v>0.31742257077781488</c:v>
                </c:pt>
                <c:pt idx="317">
                  <c:v>0.31811851054674506</c:v>
                </c:pt>
                <c:pt idx="318">
                  <c:v>0.31709681173703902</c:v>
                </c:pt>
                <c:pt idx="319">
                  <c:v>0.31788159488072631</c:v>
                </c:pt>
                <c:pt idx="320">
                  <c:v>0.31669701655063232</c:v>
                </c:pt>
                <c:pt idx="321">
                  <c:v>0.316845088841894</c:v>
                </c:pt>
                <c:pt idx="322">
                  <c:v>0.31690431775839872</c:v>
                </c:pt>
                <c:pt idx="323">
                  <c:v>0.3172004623409222</c:v>
                </c:pt>
                <c:pt idx="324">
                  <c:v>0.31465361893122012</c:v>
                </c:pt>
                <c:pt idx="325">
                  <c:v>0.31597146232344969</c:v>
                </c:pt>
                <c:pt idx="326">
                  <c:v>0.31946596839722702</c:v>
                </c:pt>
                <c:pt idx="327">
                  <c:v>0.31416498037005636</c:v>
                </c:pt>
                <c:pt idx="328">
                  <c:v>0.3142834382030657</c:v>
                </c:pt>
                <c:pt idx="329">
                  <c:v>0.31200312491763482</c:v>
                </c:pt>
                <c:pt idx="330">
                  <c:v>0.31632683582247789</c:v>
                </c:pt>
                <c:pt idx="331">
                  <c:v>0.312699064686565</c:v>
                </c:pt>
                <c:pt idx="332">
                  <c:v>0.31335058276811673</c:v>
                </c:pt>
                <c:pt idx="333">
                  <c:v>0.31465361893122012</c:v>
                </c:pt>
                <c:pt idx="334">
                  <c:v>0.31585300449044035</c:v>
                </c:pt>
                <c:pt idx="335">
                  <c:v>0.31653413703024436</c:v>
                </c:pt>
                <c:pt idx="336">
                  <c:v>0.31829619729625919</c:v>
                </c:pt>
                <c:pt idx="337">
                  <c:v>0.31330616108073822</c:v>
                </c:pt>
                <c:pt idx="338">
                  <c:v>0.31888848646130619</c:v>
                </c:pt>
                <c:pt idx="339">
                  <c:v>0.31456477555646312</c:v>
                </c:pt>
                <c:pt idx="340">
                  <c:v>0.31595665509432352</c:v>
                </c:pt>
                <c:pt idx="341">
                  <c:v>0.31586781171956652</c:v>
                </c:pt>
                <c:pt idx="342">
                  <c:v>0.31114430562831663</c:v>
                </c:pt>
                <c:pt idx="343">
                  <c:v>0.31064085983802669</c:v>
                </c:pt>
                <c:pt idx="344">
                  <c:v>0.31453516109821072</c:v>
                </c:pt>
                <c:pt idx="345">
                  <c:v>0.31434266711957043</c:v>
                </c:pt>
                <c:pt idx="346">
                  <c:v>0.31289155866520529</c:v>
                </c:pt>
                <c:pt idx="347">
                  <c:v>0.31366153457976642</c:v>
                </c:pt>
                <c:pt idx="348">
                  <c:v>0.3142834382030657</c:v>
                </c:pt>
                <c:pt idx="349">
                  <c:v>0.31681547438364166</c:v>
                </c:pt>
                <c:pt idx="350">
                  <c:v>0.31468323338947246</c:v>
                </c:pt>
                <c:pt idx="351">
                  <c:v>0.31477207676422952</c:v>
                </c:pt>
                <c:pt idx="352">
                  <c:v>0.31148487189821866</c:v>
                </c:pt>
                <c:pt idx="353">
                  <c:v>0.31370595626714493</c:v>
                </c:pt>
                <c:pt idx="354">
                  <c:v>0.3147128478477248</c:v>
                </c:pt>
                <c:pt idx="355">
                  <c:v>0.31594184786519736</c:v>
                </c:pt>
                <c:pt idx="356">
                  <c:v>0.31452035386908456</c:v>
                </c:pt>
                <c:pt idx="357">
                  <c:v>0.31589742617781885</c:v>
                </c:pt>
                <c:pt idx="358">
                  <c:v>0.31560128159529532</c:v>
                </c:pt>
                <c:pt idx="359">
                  <c:v>0.31514225749238389</c:v>
                </c:pt>
                <c:pt idx="360">
                  <c:v>0.31582339003218796</c:v>
                </c:pt>
                <c:pt idx="361">
                  <c:v>0.31597146232344969</c:v>
                </c:pt>
                <c:pt idx="362">
                  <c:v>0.31801485994286183</c:v>
                </c:pt>
                <c:pt idx="363">
                  <c:v>0.31611953461471148</c:v>
                </c:pt>
                <c:pt idx="364">
                  <c:v>0.32106514914285395</c:v>
                </c:pt>
                <c:pt idx="365">
                  <c:v>0.31668220932150615</c:v>
                </c:pt>
                <c:pt idx="366">
                  <c:v>0.31545320930403359</c:v>
                </c:pt>
                <c:pt idx="367">
                  <c:v>0.318029667171988</c:v>
                </c:pt>
                <c:pt idx="368">
                  <c:v>0.31728930571567926</c:v>
                </c:pt>
                <c:pt idx="369">
                  <c:v>0.31244734179142003</c:v>
                </c:pt>
                <c:pt idx="370">
                  <c:v>0.31625279967684705</c:v>
                </c:pt>
                <c:pt idx="371">
                  <c:v>0.31844426958752092</c:v>
                </c:pt>
                <c:pt idx="372">
                  <c:v>0.31823696837975451</c:v>
                </c:pt>
                <c:pt idx="373">
                  <c:v>0.31919943827295588</c:v>
                </c:pt>
                <c:pt idx="374">
                  <c:v>0.31885887200305385</c:v>
                </c:pt>
                <c:pt idx="375">
                  <c:v>0.31980653466712905</c:v>
                </c:pt>
                <c:pt idx="376">
                  <c:v>0.31968807683411965</c:v>
                </c:pt>
                <c:pt idx="377">
                  <c:v>0.31475726953510336</c:v>
                </c:pt>
                <c:pt idx="378">
                  <c:v>0.31730411294480543</c:v>
                </c:pt>
                <c:pt idx="379">
                  <c:v>0.31885887200305385</c:v>
                </c:pt>
                <c:pt idx="380">
                  <c:v>0.31911059489819882</c:v>
                </c:pt>
                <c:pt idx="381">
                  <c:v>0.32187954674479352</c:v>
                </c:pt>
                <c:pt idx="382">
                  <c:v>0.31623799244772088</c:v>
                </c:pt>
                <c:pt idx="383">
                  <c:v>0.31979172743800288</c:v>
                </c:pt>
                <c:pt idx="384">
                  <c:v>0.31668220932150615</c:v>
                </c:pt>
                <c:pt idx="385">
                  <c:v>0.32002864310402168</c:v>
                </c:pt>
                <c:pt idx="386">
                  <c:v>0.31788159488072631</c:v>
                </c:pt>
                <c:pt idx="387">
                  <c:v>0.31896252260693708</c:v>
                </c:pt>
                <c:pt idx="388">
                  <c:v>0.31965846237586731</c:v>
                </c:pt>
                <c:pt idx="389">
                  <c:v>0.31909578766907265</c:v>
                </c:pt>
                <c:pt idx="390">
                  <c:v>0.31613434184383765</c:v>
                </c:pt>
                <c:pt idx="391">
                  <c:v>0.31979172743800288</c:v>
                </c:pt>
                <c:pt idx="392">
                  <c:v>0.31748179969431956</c:v>
                </c:pt>
                <c:pt idx="393">
                  <c:v>0.31765948644383363</c:v>
                </c:pt>
                <c:pt idx="394">
                  <c:v>0.31597146232344969</c:v>
                </c:pt>
                <c:pt idx="395">
                  <c:v>0.32020632985353575</c:v>
                </c:pt>
                <c:pt idx="396">
                  <c:v>0.32307893230401374</c:v>
                </c:pt>
                <c:pt idx="397">
                  <c:v>0.31577896834480945</c:v>
                </c:pt>
                <c:pt idx="398">
                  <c:v>0.31660817317587525</c:v>
                </c:pt>
                <c:pt idx="399">
                  <c:v>0.31515706472151006</c:v>
                </c:pt>
                <c:pt idx="400">
                  <c:v>0.31520148640888856</c:v>
                </c:pt>
                <c:pt idx="401">
                  <c:v>0.3155420526787906</c:v>
                </c:pt>
                <c:pt idx="402">
                  <c:v>0.31725969125742692</c:v>
                </c:pt>
                <c:pt idx="403">
                  <c:v>0.31531994424189802</c:v>
                </c:pt>
                <c:pt idx="404">
                  <c:v>0.31899213706518942</c:v>
                </c:pt>
                <c:pt idx="405">
                  <c:v>0.31582339003218796</c:v>
                </c:pt>
                <c:pt idx="406">
                  <c:v>0.31410575145355168</c:v>
                </c:pt>
                <c:pt idx="407">
                  <c:v>0.32156859493314388</c:v>
                </c:pt>
                <c:pt idx="408">
                  <c:v>0.32184993228654118</c:v>
                </c:pt>
                <c:pt idx="409">
                  <c:v>0.31631202859335172</c:v>
                </c:pt>
                <c:pt idx="410">
                  <c:v>0.31271387191569117</c:v>
                </c:pt>
                <c:pt idx="411">
                  <c:v>0.31447593218170605</c:v>
                </c:pt>
                <c:pt idx="412">
                  <c:v>0.3131728960186026</c:v>
                </c:pt>
                <c:pt idx="413">
                  <c:v>0.31459439001471545</c:v>
                </c:pt>
                <c:pt idx="414">
                  <c:v>0.31484611290986042</c:v>
                </c:pt>
                <c:pt idx="415">
                  <c:v>0.31398729362054223</c:v>
                </c:pt>
                <c:pt idx="416">
                  <c:v>0.31383922132928049</c:v>
                </c:pt>
                <c:pt idx="417">
                  <c:v>0.31515706472151006</c:v>
                </c:pt>
                <c:pt idx="418">
                  <c:v>0.31481649845160803</c:v>
                </c:pt>
                <c:pt idx="419">
                  <c:v>0.31807408885936655</c:v>
                </c:pt>
                <c:pt idx="420">
                  <c:v>0.31189947431375153</c:v>
                </c:pt>
                <c:pt idx="421">
                  <c:v>0.31629722136422556</c:v>
                </c:pt>
                <c:pt idx="422">
                  <c:v>0.31290636589433146</c:v>
                </c:pt>
                <c:pt idx="423">
                  <c:v>0.31749660692344578</c:v>
                </c:pt>
                <c:pt idx="424">
                  <c:v>0.31295078758171002</c:v>
                </c:pt>
                <c:pt idx="425">
                  <c:v>0.31489053459723892</c:v>
                </c:pt>
                <c:pt idx="426">
                  <c:v>0.31391325747491133</c:v>
                </c:pt>
                <c:pt idx="427">
                  <c:v>0.31529032978364563</c:v>
                </c:pt>
                <c:pt idx="428">
                  <c:v>0.31410575145355168</c:v>
                </c:pt>
                <c:pt idx="429">
                  <c:v>0.31172178756423746</c:v>
                </c:pt>
                <c:pt idx="430">
                  <c:v>0.31200312491763482</c:v>
                </c:pt>
                <c:pt idx="431">
                  <c:v>0.31006337790210586</c:v>
                </c:pt>
                <c:pt idx="432">
                  <c:v>0.30960435379919443</c:v>
                </c:pt>
                <c:pt idx="433">
                  <c:v>0.31443151049432749</c:v>
                </c:pt>
                <c:pt idx="434">
                  <c:v>0.31003376344385353</c:v>
                </c:pt>
                <c:pt idx="435">
                  <c:v>0.31169217310598513</c:v>
                </c:pt>
                <c:pt idx="436">
                  <c:v>0.31306924541471937</c:v>
                </c:pt>
                <c:pt idx="437">
                  <c:v>0.31229926950015829</c:v>
                </c:pt>
                <c:pt idx="438">
                  <c:v>0.3134542333719999</c:v>
                </c:pt>
                <c:pt idx="439">
                  <c:v>0.30852342607298366</c:v>
                </c:pt>
                <c:pt idx="440">
                  <c:v>0.3105668236923958</c:v>
                </c:pt>
                <c:pt idx="441">
                  <c:v>0.31216600443802267</c:v>
                </c:pt>
                <c:pt idx="442">
                  <c:v>0.30953031765356359</c:v>
                </c:pt>
                <c:pt idx="443">
                  <c:v>0.30735365497201583</c:v>
                </c:pt>
                <c:pt idx="444">
                  <c:v>0.3099301128399703</c:v>
                </c:pt>
                <c:pt idx="445">
                  <c:v>0.30960435379919443</c:v>
                </c:pt>
                <c:pt idx="446">
                  <c:v>0.30979684777783467</c:v>
                </c:pt>
                <c:pt idx="447">
                  <c:v>0.30933782367492324</c:v>
                </c:pt>
                <c:pt idx="448">
                  <c:v>0.31121834177394753</c:v>
                </c:pt>
                <c:pt idx="449">
                  <c:v>0.31237330564578919</c:v>
                </c:pt>
                <c:pt idx="450">
                  <c:v>0.3117958237098683</c:v>
                </c:pt>
                <c:pt idx="451">
                  <c:v>0.3121511972088965</c:v>
                </c:pt>
                <c:pt idx="452">
                  <c:v>0.3088343778846333</c:v>
                </c:pt>
                <c:pt idx="453">
                  <c:v>0.3100485706729797</c:v>
                </c:pt>
                <c:pt idx="454">
                  <c:v>0.3100485706729797</c:v>
                </c:pt>
                <c:pt idx="455">
                  <c:v>0.3095007031953112</c:v>
                </c:pt>
                <c:pt idx="456">
                  <c:v>0.30991530561084413</c:v>
                </c:pt>
                <c:pt idx="457">
                  <c:v>0.30927859475841857</c:v>
                </c:pt>
                <c:pt idx="458">
                  <c:v>0.30767941401279164</c:v>
                </c:pt>
                <c:pt idx="459">
                  <c:v>0.30533987181085603</c:v>
                </c:pt>
                <c:pt idx="460">
                  <c:v>0.30634676339143591</c:v>
                </c:pt>
                <c:pt idx="461">
                  <c:v>0.3131728960186026</c:v>
                </c:pt>
                <c:pt idx="462">
                  <c:v>0.30884918511375947</c:v>
                </c:pt>
                <c:pt idx="463">
                  <c:v>0.30419971516814054</c:v>
                </c:pt>
                <c:pt idx="464">
                  <c:v>0.31087777550404549</c:v>
                </c:pt>
                <c:pt idx="465">
                  <c:v>0.31372076349627109</c:v>
                </c:pt>
                <c:pt idx="466">
                  <c:v>0.31148487189821866</c:v>
                </c:pt>
                <c:pt idx="467">
                  <c:v>0.3095747393409421</c:v>
                </c:pt>
                <c:pt idx="468">
                  <c:v>0.3112775706904522</c:v>
                </c:pt>
                <c:pt idx="469">
                  <c:v>0.30884918511375947</c:v>
                </c:pt>
                <c:pt idx="470">
                  <c:v>0.31133679960695687</c:v>
                </c:pt>
                <c:pt idx="471">
                  <c:v>0.30918975138366156</c:v>
                </c:pt>
                <c:pt idx="472">
                  <c:v>0.30667252243221177</c:v>
                </c:pt>
                <c:pt idx="473">
                  <c:v>0.3080792091991984</c:v>
                </c:pt>
                <c:pt idx="474">
                  <c:v>0.30975242609045617</c:v>
                </c:pt>
                <c:pt idx="475">
                  <c:v>0.30599138989240771</c:v>
                </c:pt>
                <c:pt idx="476">
                  <c:v>0.30704270316036614</c:v>
                </c:pt>
                <c:pt idx="477">
                  <c:v>0.30973761886133</c:v>
                </c:pt>
                <c:pt idx="478">
                  <c:v>0.31006337790210586</c:v>
                </c:pt>
                <c:pt idx="479">
                  <c:v>0.30935263090404946</c:v>
                </c:pt>
                <c:pt idx="480">
                  <c:v>0.30828651040696486</c:v>
                </c:pt>
                <c:pt idx="481">
                  <c:v>0.30459951035454724</c:v>
                </c:pt>
                <c:pt idx="482">
                  <c:v>0.30636157062056207</c:v>
                </c:pt>
                <c:pt idx="483">
                  <c:v>0.30963396825744677</c:v>
                </c:pt>
                <c:pt idx="484">
                  <c:v>0.3084790043856051</c:v>
                </c:pt>
                <c:pt idx="485">
                  <c:v>0.30924898030016623</c:v>
                </c:pt>
                <c:pt idx="486">
                  <c:v>0.30699828147298763</c:v>
                </c:pt>
                <c:pt idx="487">
                  <c:v>0.3074424983467729</c:v>
                </c:pt>
                <c:pt idx="488">
                  <c:v>0.30342973925357941</c:v>
                </c:pt>
                <c:pt idx="489">
                  <c:v>0.30628753447493118</c:v>
                </c:pt>
                <c:pt idx="490">
                  <c:v>0.3074869200341514</c:v>
                </c:pt>
                <c:pt idx="491">
                  <c:v>0.30630234170405735</c:v>
                </c:pt>
                <c:pt idx="492">
                  <c:v>0.3070130887021138</c:v>
                </c:pt>
                <c:pt idx="493">
                  <c:v>0.30889360680113803</c:v>
                </c:pt>
                <c:pt idx="494">
                  <c:v>0.30840496823997421</c:v>
                </c:pt>
                <c:pt idx="495">
                  <c:v>0.30884918511375947</c:v>
                </c:pt>
                <c:pt idx="496">
                  <c:v>0.30221554646523308</c:v>
                </c:pt>
                <c:pt idx="497">
                  <c:v>0.30593216097590298</c:v>
                </c:pt>
                <c:pt idx="498">
                  <c:v>0.30710193207687086</c:v>
                </c:pt>
                <c:pt idx="499">
                  <c:v>0.30455508866716874</c:v>
                </c:pt>
                <c:pt idx="500">
                  <c:v>0.3081976670322078</c:v>
                </c:pt>
                <c:pt idx="501">
                  <c:v>0.30756095617978224</c:v>
                </c:pt>
                <c:pt idx="502">
                  <c:v>0.30371107660697677</c:v>
                </c:pt>
                <c:pt idx="503">
                  <c:v>0.30579889591376747</c:v>
                </c:pt>
                <c:pt idx="504">
                  <c:v>0.30394799227299557</c:v>
                </c:pt>
                <c:pt idx="505">
                  <c:v>0.30685020918172584</c:v>
                </c:pt>
                <c:pt idx="506">
                  <c:v>0.30326685973319151</c:v>
                </c:pt>
                <c:pt idx="507">
                  <c:v>0.30585812483027214</c:v>
                </c:pt>
                <c:pt idx="508">
                  <c:v>0.30267457056814451</c:v>
                </c:pt>
                <c:pt idx="509">
                  <c:v>0.30462912481279958</c:v>
                </c:pt>
                <c:pt idx="510">
                  <c:v>0.30674655857784261</c:v>
                </c:pt>
                <c:pt idx="511">
                  <c:v>0.30446624529241167</c:v>
                </c:pt>
                <c:pt idx="512">
                  <c:v>0.30230438983999014</c:v>
                </c:pt>
                <c:pt idx="513">
                  <c:v>0.30180094404970015</c:v>
                </c:pt>
                <c:pt idx="514">
                  <c:v>0.30482161879143987</c:v>
                </c:pt>
                <c:pt idx="515">
                  <c:v>0.30186017296620488</c:v>
                </c:pt>
                <c:pt idx="516">
                  <c:v>0.30294110069241564</c:v>
                </c:pt>
                <c:pt idx="517">
                  <c:v>0.30597658266328154</c:v>
                </c:pt>
                <c:pt idx="518">
                  <c:v>0.30625792001667884</c:v>
                </c:pt>
                <c:pt idx="519">
                  <c:v>0.30520660674872041</c:v>
                </c:pt>
                <c:pt idx="520">
                  <c:v>0.30733884774288966</c:v>
                </c:pt>
                <c:pt idx="521">
                  <c:v>0.30471796818755664</c:v>
                </c:pt>
                <c:pt idx="522">
                  <c:v>0.30575447422638891</c:v>
                </c:pt>
                <c:pt idx="523">
                  <c:v>0.30302994406717271</c:v>
                </c:pt>
                <c:pt idx="524">
                  <c:v>0.29943178738951215</c:v>
                </c:pt>
                <c:pt idx="525">
                  <c:v>0.30378511275260761</c:v>
                </c:pt>
                <c:pt idx="526">
                  <c:v>0.30650964291182387</c:v>
                </c:pt>
                <c:pt idx="527">
                  <c:v>0.30572485976813657</c:v>
                </c:pt>
                <c:pt idx="528">
                  <c:v>0.30609504049629094</c:v>
                </c:pt>
                <c:pt idx="529">
                  <c:v>0.30066078740698471</c:v>
                </c:pt>
                <c:pt idx="530">
                  <c:v>0.30221554646523308</c:v>
                </c:pt>
                <c:pt idx="531">
                  <c:v>0.3070871248477447</c:v>
                </c:pt>
                <c:pt idx="532">
                  <c:v>0.30738326943026817</c:v>
                </c:pt>
                <c:pt idx="533">
                  <c:v>0.30427375131377138</c:v>
                </c:pt>
                <c:pt idx="534">
                  <c:v>0.30411087179338347</c:v>
                </c:pt>
                <c:pt idx="535">
                  <c:v>0.30685020918172584</c:v>
                </c:pt>
                <c:pt idx="536">
                  <c:v>0.30375549829435528</c:v>
                </c:pt>
                <c:pt idx="537">
                  <c:v>0.30359261877396737</c:v>
                </c:pt>
                <c:pt idx="538">
                  <c:v>0.30545832964386538</c:v>
                </c:pt>
                <c:pt idx="539">
                  <c:v>0.30372588383610294</c:v>
                </c:pt>
                <c:pt idx="540">
                  <c:v>0.30602100435066004</c:v>
                </c:pt>
                <c:pt idx="541">
                  <c:v>0.305591594706001</c:v>
                </c:pt>
                <c:pt idx="542">
                  <c:v>0.30893802848851654</c:v>
                </c:pt>
                <c:pt idx="543">
                  <c:v>0.30302994406717271</c:v>
                </c:pt>
                <c:pt idx="544">
                  <c:v>0.30338531756620091</c:v>
                </c:pt>
                <c:pt idx="545">
                  <c:v>0.30418490793901437</c:v>
                </c:pt>
                <c:pt idx="546">
                  <c:v>0.30491046216619694</c:v>
                </c:pt>
                <c:pt idx="547">
                  <c:v>0.30473277541668281</c:v>
                </c:pt>
                <c:pt idx="548">
                  <c:v>0.30344454648270558</c:v>
                </c:pt>
                <c:pt idx="549">
                  <c:v>0.30403683564775263</c:v>
                </c:pt>
                <c:pt idx="550">
                  <c:v>0.30723519713900643</c:v>
                </c:pt>
                <c:pt idx="551">
                  <c:v>0.30323724527493917</c:v>
                </c:pt>
                <c:pt idx="552">
                  <c:v>0.30295590792154181</c:v>
                </c:pt>
                <c:pt idx="553">
                  <c:v>0.30588773928852447</c:v>
                </c:pt>
                <c:pt idx="554">
                  <c:v>0.30913052246715683</c:v>
                </c:pt>
                <c:pt idx="555">
                  <c:v>0.30556198024774861</c:v>
                </c:pt>
                <c:pt idx="556">
                  <c:v>0.30785710076230577</c:v>
                </c:pt>
                <c:pt idx="557">
                  <c:v>0.30584331760114597</c:v>
                </c:pt>
                <c:pt idx="558">
                  <c:v>0.30554717301862244</c:v>
                </c:pt>
                <c:pt idx="559">
                  <c:v>0.30308917298367738</c:v>
                </c:pt>
                <c:pt idx="560">
                  <c:v>0.30628753447493118</c:v>
                </c:pt>
                <c:pt idx="561">
                  <c:v>0.30428855854289755</c:v>
                </c:pt>
                <c:pt idx="562">
                  <c:v>0.30839016101084804</c:v>
                </c:pt>
                <c:pt idx="563">
                  <c:v>0.3076497995545393</c:v>
                </c:pt>
                <c:pt idx="564">
                  <c:v>0.30646522122444531</c:v>
                </c:pt>
                <c:pt idx="565">
                  <c:v>0.30652445014095003</c:v>
                </c:pt>
                <c:pt idx="566">
                  <c:v>0.30745730557589906</c:v>
                </c:pt>
                <c:pt idx="567">
                  <c:v>0.31058163092152197</c:v>
                </c:pt>
                <c:pt idx="568">
                  <c:v>0.3065392573700762</c:v>
                </c:pt>
                <c:pt idx="569">
                  <c:v>0.30745730557589906</c:v>
                </c:pt>
                <c:pt idx="570">
                  <c:v>0.30785710076230577</c:v>
                </c:pt>
                <c:pt idx="571">
                  <c:v>0.30347416094095792</c:v>
                </c:pt>
                <c:pt idx="572">
                  <c:v>0.304407016375907</c:v>
                </c:pt>
                <c:pt idx="573">
                  <c:v>0.30430336577202377</c:v>
                </c:pt>
                <c:pt idx="574">
                  <c:v>0.30710193207687086</c:v>
                </c:pt>
                <c:pt idx="575">
                  <c:v>0.30735365497201583</c:v>
                </c:pt>
                <c:pt idx="576">
                  <c:v>0.30735365497201583</c:v>
                </c:pt>
                <c:pt idx="577">
                  <c:v>0.30775345015842254</c:v>
                </c:pt>
                <c:pt idx="578">
                  <c:v>0.30751653449240374</c:v>
                </c:pt>
                <c:pt idx="579">
                  <c:v>0.3052362212069728</c:v>
                </c:pt>
                <c:pt idx="580">
                  <c:v>0.30702789593123997</c:v>
                </c:pt>
                <c:pt idx="581">
                  <c:v>0.30645041399531914</c:v>
                </c:pt>
                <c:pt idx="582">
                  <c:v>0.30658367905745471</c:v>
                </c:pt>
                <c:pt idx="583">
                  <c:v>0.30408125733513114</c:v>
                </c:pt>
                <c:pt idx="584">
                  <c:v>0.30539910072736071</c:v>
                </c:pt>
                <c:pt idx="585">
                  <c:v>0.30850861884385744</c:v>
                </c:pt>
                <c:pt idx="586">
                  <c:v>0.3077238357001702</c:v>
                </c:pt>
                <c:pt idx="587">
                  <c:v>0.30825689594871253</c:v>
                </c:pt>
                <c:pt idx="588">
                  <c:v>0.30565082362250567</c:v>
                </c:pt>
                <c:pt idx="589">
                  <c:v>0.30729442605551111</c:v>
                </c:pt>
                <c:pt idx="590">
                  <c:v>0.30560640193512717</c:v>
                </c:pt>
                <c:pt idx="591">
                  <c:v>0.30911571523803066</c:v>
                </c:pt>
                <c:pt idx="592">
                  <c:v>0.30504372722833251</c:v>
                </c:pt>
                <c:pt idx="593">
                  <c:v>0.30648002845357147</c:v>
                </c:pt>
                <c:pt idx="594">
                  <c:v>0.3080051730535675</c:v>
                </c:pt>
                <c:pt idx="595">
                  <c:v>0.30664290797395943</c:v>
                </c:pt>
                <c:pt idx="596">
                  <c:v>0.30507334168658484</c:v>
                </c:pt>
                <c:pt idx="597">
                  <c:v>0.30494007662444927</c:v>
                </c:pt>
                <c:pt idx="598">
                  <c:v>0.30544352241473921</c:v>
                </c:pt>
                <c:pt idx="599">
                  <c:v>0.30353338985746264</c:v>
                </c:pt>
                <c:pt idx="600">
                  <c:v>0.3049548838535755</c:v>
                </c:pt>
                <c:pt idx="601">
                  <c:v>0.30767941401279164</c:v>
                </c:pt>
                <c:pt idx="602">
                  <c:v>0.30664290797395943</c:v>
                </c:pt>
                <c:pt idx="603">
                  <c:v>0.30458470312542107</c:v>
                </c:pt>
                <c:pt idx="604">
                  <c:v>0.30456989589629491</c:v>
                </c:pt>
                <c:pt idx="605">
                  <c:v>0.30572485976813657</c:v>
                </c:pt>
                <c:pt idx="606">
                  <c:v>0.30261534165163978</c:v>
                </c:pt>
                <c:pt idx="607">
                  <c:v>0.30471796818755664</c:v>
                </c:pt>
                <c:pt idx="608">
                  <c:v>0.30702789593123997</c:v>
                </c:pt>
                <c:pt idx="609">
                  <c:v>0.30698347424386146</c:v>
                </c:pt>
                <c:pt idx="610">
                  <c:v>0.30615426941279567</c:v>
                </c:pt>
                <c:pt idx="611">
                  <c:v>0.3048808477079446</c:v>
                </c:pt>
                <c:pt idx="612">
                  <c:v>0.31047798031763874</c:v>
                </c:pt>
                <c:pt idx="613">
                  <c:v>0.30679098026522117</c:v>
                </c:pt>
                <c:pt idx="614">
                  <c:v>0.30637637784968824</c:v>
                </c:pt>
                <c:pt idx="615">
                  <c:v>0.3041701007098882</c:v>
                </c:pt>
                <c:pt idx="616">
                  <c:v>0.3053546790399822</c:v>
                </c:pt>
                <c:pt idx="617">
                  <c:v>0.30507334168658484</c:v>
                </c:pt>
                <c:pt idx="618">
                  <c:v>0.30504372722833251</c:v>
                </c:pt>
                <c:pt idx="619">
                  <c:v>0.30630234170405735</c:v>
                </c:pt>
                <c:pt idx="620">
                  <c:v>0.30427375131377138</c:v>
                </c:pt>
                <c:pt idx="621">
                  <c:v>0.30658367905745471</c:v>
                </c:pt>
                <c:pt idx="622">
                  <c:v>0.30245246213125188</c:v>
                </c:pt>
                <c:pt idx="623">
                  <c:v>0.30634676339143591</c:v>
                </c:pt>
                <c:pt idx="624">
                  <c:v>0.30864188390599306</c:v>
                </c:pt>
                <c:pt idx="625">
                  <c:v>0.30390357058561701</c:v>
                </c:pt>
                <c:pt idx="626">
                  <c:v>0.3094266670496803</c:v>
                </c:pt>
                <c:pt idx="627">
                  <c:v>0.30735365497201583</c:v>
                </c:pt>
                <c:pt idx="628">
                  <c:v>0.30545832964386538</c:v>
                </c:pt>
                <c:pt idx="629">
                  <c:v>0.30433298023027611</c:v>
                </c:pt>
                <c:pt idx="630">
                  <c:v>0.30442182360503317</c:v>
                </c:pt>
                <c:pt idx="631">
                  <c:v>0.30446624529241167</c:v>
                </c:pt>
                <c:pt idx="632">
                  <c:v>0.30603581157978621</c:v>
                </c:pt>
                <c:pt idx="633">
                  <c:v>0.30243765490212571</c:v>
                </c:pt>
                <c:pt idx="634">
                  <c:v>0.30599138989240771</c:v>
                </c:pt>
                <c:pt idx="635">
                  <c:v>0.3091009080089045</c:v>
                </c:pt>
                <c:pt idx="636">
                  <c:v>0.30208228140309751</c:v>
                </c:pt>
                <c:pt idx="637">
                  <c:v>0.30608023326716477</c:v>
                </c:pt>
                <c:pt idx="638">
                  <c:v>0.3052362212069728</c:v>
                </c:pt>
                <c:pt idx="639">
                  <c:v>0.30366665491959827</c:v>
                </c:pt>
                <c:pt idx="640">
                  <c:v>0.30409606456425731</c:v>
                </c:pt>
                <c:pt idx="641">
                  <c:v>0.30422932962639287</c:v>
                </c:pt>
                <c:pt idx="642">
                  <c:v>0.30551755856037011</c:v>
                </c:pt>
                <c:pt idx="643">
                  <c:v>0.30045348619921819</c:v>
                </c:pt>
                <c:pt idx="644">
                  <c:v>0.30131230548853638</c:v>
                </c:pt>
                <c:pt idx="645">
                  <c:v>0.30501411277008017</c:v>
                </c:pt>
                <c:pt idx="646">
                  <c:v>0.30263014888076595</c:v>
                </c:pt>
                <c:pt idx="647">
                  <c:v>0.30066078740698471</c:v>
                </c:pt>
                <c:pt idx="648">
                  <c:v>0.3074869200341514</c:v>
                </c:pt>
                <c:pt idx="649">
                  <c:v>0.30265976333901834</c:v>
                </c:pt>
                <c:pt idx="650">
                  <c:v>0.30100135367688668</c:v>
                </c:pt>
                <c:pt idx="651">
                  <c:v>0.30393318504386935</c:v>
                </c:pt>
                <c:pt idx="652">
                  <c:v>0.30633195616230974</c:v>
                </c:pt>
                <c:pt idx="653">
                  <c:v>0.30344454648270558</c:v>
                </c:pt>
                <c:pt idx="654">
                  <c:v>0.30627272724580501</c:v>
                </c:pt>
                <c:pt idx="655">
                  <c:v>0.30135672717591488</c:v>
                </c:pt>
                <c:pt idx="656">
                  <c:v>0.30280783563028008</c:v>
                </c:pt>
                <c:pt idx="657">
                  <c:v>0.30425894408464521</c:v>
                </c:pt>
                <c:pt idx="658">
                  <c:v>0.30043867897009202</c:v>
                </c:pt>
                <c:pt idx="659">
                  <c:v>0.30251169104775655</c:v>
                </c:pt>
                <c:pt idx="660">
                  <c:v>0.30141595609241961</c:v>
                </c:pt>
                <c:pt idx="661">
                  <c:v>0.30337051033707474</c:v>
                </c:pt>
                <c:pt idx="662">
                  <c:v>0.29946140184776454</c:v>
                </c:pt>
                <c:pt idx="663">
                  <c:v>0.30188978742445721</c:v>
                </c:pt>
                <c:pt idx="664">
                  <c:v>0.30077924523999411</c:v>
                </c:pt>
                <c:pt idx="665">
                  <c:v>0.29848412472543695</c:v>
                </c:pt>
                <c:pt idx="666">
                  <c:v>0.30344454648270558</c:v>
                </c:pt>
                <c:pt idx="667">
                  <c:v>0.29993523317980214</c:v>
                </c:pt>
                <c:pt idx="668">
                  <c:v>0.29900237774485311</c:v>
                </c:pt>
                <c:pt idx="669">
                  <c:v>0.29649995602252949</c:v>
                </c:pt>
                <c:pt idx="670">
                  <c:v>0.30313359467105594</c:v>
                </c:pt>
                <c:pt idx="671">
                  <c:v>0.29937255847300748</c:v>
                </c:pt>
                <c:pt idx="672">
                  <c:v>0.30135672717591488</c:v>
                </c:pt>
                <c:pt idx="673">
                  <c:v>0.30342973925357941</c:v>
                </c:pt>
                <c:pt idx="674">
                  <c:v>0.30055713680310148</c:v>
                </c:pt>
                <c:pt idx="675">
                  <c:v>0.30077924523999411</c:v>
                </c:pt>
                <c:pt idx="676">
                  <c:v>0.30030541390795651</c:v>
                </c:pt>
                <c:pt idx="677">
                  <c:v>0.30200824525746661</c:v>
                </c:pt>
                <c:pt idx="678">
                  <c:v>0.30132711271766255</c:v>
                </c:pt>
                <c:pt idx="679">
                  <c:v>0.30154922115455518</c:v>
                </c:pt>
                <c:pt idx="680">
                  <c:v>0.29879507653708659</c:v>
                </c:pt>
                <c:pt idx="681">
                  <c:v>0.3049548838535755</c:v>
                </c:pt>
                <c:pt idx="682">
                  <c:v>0.30024618499145178</c:v>
                </c:pt>
                <c:pt idx="683">
                  <c:v>0.29969831751378329</c:v>
                </c:pt>
                <c:pt idx="684">
                  <c:v>0.30006849824193765</c:v>
                </c:pt>
                <c:pt idx="685">
                  <c:v>0.29984638980504508</c:v>
                </c:pt>
                <c:pt idx="686">
                  <c:v>0.29854335364194168</c:v>
                </c:pt>
                <c:pt idx="687">
                  <c:v>0.29864700424582491</c:v>
                </c:pt>
                <c:pt idx="688">
                  <c:v>0.30049790788659675</c:v>
                </c:pt>
                <c:pt idx="689">
                  <c:v>0.29839528135067989</c:v>
                </c:pt>
                <c:pt idx="690">
                  <c:v>0.29852854641281545</c:v>
                </c:pt>
                <c:pt idx="691">
                  <c:v>0.29926890786912425</c:v>
                </c:pt>
                <c:pt idx="692">
                  <c:v>0.30034983559533501</c:v>
                </c:pt>
                <c:pt idx="693">
                  <c:v>0.30314840190018211</c:v>
                </c:pt>
                <c:pt idx="694">
                  <c:v>0.29938736570213365</c:v>
                </c:pt>
                <c:pt idx="695">
                  <c:v>0.29986119703417125</c:v>
                </c:pt>
                <c:pt idx="696">
                  <c:v>0.29645553433515098</c:v>
                </c:pt>
                <c:pt idx="697">
                  <c:v>0.30026099222057795</c:v>
                </c:pt>
                <c:pt idx="698">
                  <c:v>0.30295590792154181</c:v>
                </c:pt>
                <c:pt idx="699">
                  <c:v>0.29891353437009605</c:v>
                </c:pt>
                <c:pt idx="700">
                  <c:v>0.29929852232737658</c:v>
                </c:pt>
                <c:pt idx="701">
                  <c:v>0.29811394399728258</c:v>
                </c:pt>
                <c:pt idx="702">
                  <c:v>0.29864700424582491</c:v>
                </c:pt>
                <c:pt idx="703">
                  <c:v>0.29743281145747852</c:v>
                </c:pt>
                <c:pt idx="704">
                  <c:v>0.29635188373126775</c:v>
                </c:pt>
                <c:pt idx="705">
                  <c:v>0.29718108856233355</c:v>
                </c:pt>
                <c:pt idx="706">
                  <c:v>0.29801029339339935</c:v>
                </c:pt>
                <c:pt idx="707">
                  <c:v>0.30248207658950421</c:v>
                </c:pt>
                <c:pt idx="708">
                  <c:v>0.29909122111961017</c:v>
                </c:pt>
                <c:pt idx="709">
                  <c:v>0.30154922115455518</c:v>
                </c:pt>
                <c:pt idx="710">
                  <c:v>0.30178613682057398</c:v>
                </c:pt>
                <c:pt idx="711">
                  <c:v>0.29771414881087588</c:v>
                </c:pt>
                <c:pt idx="712">
                  <c:v>0.29747723314485708</c:v>
                </c:pt>
                <c:pt idx="713">
                  <c:v>0.29972793197203568</c:v>
                </c:pt>
                <c:pt idx="714">
                  <c:v>0.29407157044583682</c:v>
                </c:pt>
                <c:pt idx="715">
                  <c:v>0.30585812483027214</c:v>
                </c:pt>
                <c:pt idx="716">
                  <c:v>0.29802510062252552</c:v>
                </c:pt>
                <c:pt idx="717">
                  <c:v>0.29670725723029595</c:v>
                </c:pt>
                <c:pt idx="718">
                  <c:v>0.29784741387301145</c:v>
                </c:pt>
                <c:pt idx="719">
                  <c:v>0.29987600426329741</c:v>
                </c:pt>
                <c:pt idx="720">
                  <c:v>0.30046829342834441</c:v>
                </c:pt>
                <c:pt idx="721">
                  <c:v>0.29703301627107181</c:v>
                </c:pt>
                <c:pt idx="722">
                  <c:v>0.29854335364194168</c:v>
                </c:pt>
                <c:pt idx="723">
                  <c:v>0.29626304035651069</c:v>
                </c:pt>
                <c:pt idx="724">
                  <c:v>0.29660360662641272</c:v>
                </c:pt>
                <c:pt idx="725">
                  <c:v>0.30079405246912028</c:v>
                </c:pt>
                <c:pt idx="726">
                  <c:v>0.29648514879340332</c:v>
                </c:pt>
                <c:pt idx="727">
                  <c:v>0.30137153440504105</c:v>
                </c:pt>
                <c:pt idx="728">
                  <c:v>0.29953543799339538</c:v>
                </c:pt>
                <c:pt idx="729">
                  <c:v>0.30144557055067195</c:v>
                </c:pt>
                <c:pt idx="730">
                  <c:v>0.29805471508077785</c:v>
                </c:pt>
                <c:pt idx="731">
                  <c:v>0.30308917298367738</c:v>
                </c:pt>
                <c:pt idx="732">
                  <c:v>0.29750684760310941</c:v>
                </c:pt>
                <c:pt idx="733">
                  <c:v>0.29784741387301145</c:v>
                </c:pt>
                <c:pt idx="734">
                  <c:v>0.29910602834873634</c:v>
                </c:pt>
                <c:pt idx="735">
                  <c:v>0.30106058259339141</c:v>
                </c:pt>
                <c:pt idx="736">
                  <c:v>0.30300032960892032</c:v>
                </c:pt>
                <c:pt idx="737">
                  <c:v>0.29876546207883425</c:v>
                </c:pt>
                <c:pt idx="738">
                  <c:v>0.30034983559533501</c:v>
                </c:pt>
                <c:pt idx="739">
                  <c:v>0.30160845007105991</c:v>
                </c:pt>
                <c:pt idx="740">
                  <c:v>0.30128269103028404</c:v>
                </c:pt>
                <c:pt idx="741">
                  <c:v>0.30117904042640081</c:v>
                </c:pt>
                <c:pt idx="742">
                  <c:v>0.29669245000116973</c:v>
                </c:pt>
                <c:pt idx="743">
                  <c:v>0.30360742600309354</c:v>
                </c:pt>
                <c:pt idx="744">
                  <c:v>0.29891353437009605</c:v>
                </c:pt>
                <c:pt idx="745">
                  <c:v>0.30113461873902231</c:v>
                </c:pt>
                <c:pt idx="746">
                  <c:v>0.29864700424582491</c:v>
                </c:pt>
                <c:pt idx="747">
                  <c:v>0.30165287175843841</c:v>
                </c:pt>
                <c:pt idx="748">
                  <c:v>0.30366665491959827</c:v>
                </c:pt>
                <c:pt idx="749">
                  <c:v>0.29823240183029198</c:v>
                </c:pt>
                <c:pt idx="750">
                  <c:v>0.30131230548853638</c:v>
                </c:pt>
                <c:pt idx="751">
                  <c:v>0.30406645010600497</c:v>
                </c:pt>
                <c:pt idx="752">
                  <c:v>0.29878026930796042</c:v>
                </c:pt>
                <c:pt idx="753">
                  <c:v>0.29731435362446912</c:v>
                </c:pt>
                <c:pt idx="754">
                  <c:v>0.29907641389048395</c:v>
                </c:pt>
                <c:pt idx="755">
                  <c:v>0.29926890786912425</c:v>
                </c:pt>
                <c:pt idx="756">
                  <c:v>0.30104577536426524</c:v>
                </c:pt>
                <c:pt idx="757">
                  <c:v>0.30011291992931621</c:v>
                </c:pt>
                <c:pt idx="758">
                  <c:v>0.30208228140309751</c:v>
                </c:pt>
                <c:pt idx="759">
                  <c:v>0.30342973925357941</c:v>
                </c:pt>
                <c:pt idx="760">
                  <c:v>0.29891353437009605</c:v>
                </c:pt>
                <c:pt idx="761">
                  <c:v>0.29863219701669874</c:v>
                </c:pt>
                <c:pt idx="762">
                  <c:v>0.29780299218563294</c:v>
                </c:pt>
                <c:pt idx="763">
                  <c:v>0.30066078740698471</c:v>
                </c:pt>
                <c:pt idx="764">
                  <c:v>0.29910602834873634</c:v>
                </c:pt>
                <c:pt idx="765">
                  <c:v>0.30205266694484517</c:v>
                </c:pt>
                <c:pt idx="766">
                  <c:v>0.29878026930796042</c:v>
                </c:pt>
                <c:pt idx="767">
                  <c:v>0.30448105252153784</c:v>
                </c:pt>
                <c:pt idx="768">
                  <c:v>0.29929852232737658</c:v>
                </c:pt>
                <c:pt idx="769">
                  <c:v>0.29657399216816038</c:v>
                </c:pt>
                <c:pt idx="770">
                  <c:v>0.29790664278951612</c:v>
                </c:pt>
                <c:pt idx="771">
                  <c:v>0.29952063076426921</c:v>
                </c:pt>
                <c:pt idx="772">
                  <c:v>0.30008330547106382</c:v>
                </c:pt>
                <c:pt idx="773">
                  <c:v>0.29974273920116185</c:v>
                </c:pt>
                <c:pt idx="774">
                  <c:v>0.30163806452931224</c:v>
                </c:pt>
                <c:pt idx="775">
                  <c:v>0.29919487172349335</c:v>
                </c:pt>
                <c:pt idx="776">
                  <c:v>0.30026099222057795</c:v>
                </c:pt>
                <c:pt idx="777">
                  <c:v>0.29873584762058192</c:v>
                </c:pt>
                <c:pt idx="778">
                  <c:v>0.29817317291378731</c:v>
                </c:pt>
                <c:pt idx="779">
                  <c:v>0.30227477538173775</c:v>
                </c:pt>
                <c:pt idx="780">
                  <c:v>0.30208228140309751</c:v>
                </c:pt>
                <c:pt idx="781">
                  <c:v>0.30162325730018608</c:v>
                </c:pt>
                <c:pt idx="782">
                  <c:v>0.29925410063999802</c:v>
                </c:pt>
                <c:pt idx="783">
                  <c:v>0.30246726936037804</c:v>
                </c:pt>
                <c:pt idx="784">
                  <c:v>0.30097173921863435</c:v>
                </c:pt>
                <c:pt idx="785">
                  <c:v>0.29664802831379122</c:v>
                </c:pt>
                <c:pt idx="786">
                  <c:v>0.30354819708658881</c:v>
                </c:pt>
                <c:pt idx="787">
                  <c:v>0.29909122111961017</c:v>
                </c:pt>
                <c:pt idx="788">
                  <c:v>0.30107538982251758</c:v>
                </c:pt>
                <c:pt idx="789">
                  <c:v>0.29886911268271749</c:v>
                </c:pt>
                <c:pt idx="790">
                  <c:v>0.29744761868660474</c:v>
                </c:pt>
                <c:pt idx="791">
                  <c:v>0.29975754643028801</c:v>
                </c:pt>
                <c:pt idx="792">
                  <c:v>0.29801029339339935</c:v>
                </c:pt>
                <c:pt idx="793">
                  <c:v>0.29986119703417125</c:v>
                </c:pt>
                <c:pt idx="794">
                  <c:v>0.29997965486718065</c:v>
                </c:pt>
                <c:pt idx="795">
                  <c:v>0.29870623316232958</c:v>
                </c:pt>
                <c:pt idx="796">
                  <c:v>0.29826201628854437</c:v>
                </c:pt>
                <c:pt idx="797">
                  <c:v>0.29806952230990402</c:v>
                </c:pt>
                <c:pt idx="798">
                  <c:v>0.30037945005358735</c:v>
                </c:pt>
                <c:pt idx="799">
                  <c:v>0.30234881152736864</c:v>
                </c:pt>
                <c:pt idx="800">
                  <c:v>0.29940217293125981</c:v>
                </c:pt>
                <c:pt idx="801">
                  <c:v>0.30428855854289755</c:v>
                </c:pt>
                <c:pt idx="802">
                  <c:v>0.29957985968077389</c:v>
                </c:pt>
                <c:pt idx="803">
                  <c:v>0.29808432953903025</c:v>
                </c:pt>
                <c:pt idx="804">
                  <c:v>0.30153441392542901</c:v>
                </c:pt>
                <c:pt idx="805">
                  <c:v>0.29941698016038598</c:v>
                </c:pt>
                <c:pt idx="806">
                  <c:v>0.30015734161669472</c:v>
                </c:pt>
                <c:pt idx="807">
                  <c:v>0.30199343802834044</c:v>
                </c:pt>
                <c:pt idx="808">
                  <c:v>0.29935775124388131</c:v>
                </c:pt>
                <c:pt idx="809">
                  <c:v>0.30036464282446118</c:v>
                </c:pt>
                <c:pt idx="810">
                  <c:v>0.29700340181281948</c:v>
                </c:pt>
                <c:pt idx="811">
                  <c:v>0.29670725723029595</c:v>
                </c:pt>
                <c:pt idx="812">
                  <c:v>0.29824720905941815</c:v>
                </c:pt>
                <c:pt idx="813">
                  <c:v>0.30184536573707871</c:v>
                </c:pt>
                <c:pt idx="814">
                  <c:v>0.30175652236232164</c:v>
                </c:pt>
                <c:pt idx="815">
                  <c:v>0.30464393204192575</c:v>
                </c:pt>
                <c:pt idx="816">
                  <c:v>0.29830643797592288</c:v>
                </c:pt>
                <c:pt idx="817">
                  <c:v>0.29943178738951215</c:v>
                </c:pt>
                <c:pt idx="818">
                  <c:v>0.29601131746136572</c:v>
                </c:pt>
                <c:pt idx="819">
                  <c:v>0.29747723314485708</c:v>
                </c:pt>
                <c:pt idx="820">
                  <c:v>0.3027486067137754</c:v>
                </c:pt>
                <c:pt idx="821">
                  <c:v>0.29878026930796042</c:v>
                </c:pt>
                <c:pt idx="822">
                  <c:v>0.29823240183029198</c:v>
                </c:pt>
                <c:pt idx="823">
                  <c:v>0.30111981150989614</c:v>
                </c:pt>
                <c:pt idx="824">
                  <c:v>0.29897276328660072</c:v>
                </c:pt>
                <c:pt idx="825">
                  <c:v>0.29747723314485708</c:v>
                </c:pt>
                <c:pt idx="826">
                  <c:v>0.29596689577398716</c:v>
                </c:pt>
                <c:pt idx="827">
                  <c:v>0.29960947413902622</c:v>
                </c:pt>
                <c:pt idx="828">
                  <c:v>0.30045348619921819</c:v>
                </c:pt>
                <c:pt idx="829">
                  <c:v>0.29897276328660072</c:v>
                </c:pt>
                <c:pt idx="830">
                  <c:v>0.29803990785165169</c:v>
                </c:pt>
                <c:pt idx="831">
                  <c:v>0.29724031747883822</c:v>
                </c:pt>
                <c:pt idx="832">
                  <c:v>0.29996484763805448</c:v>
                </c:pt>
                <c:pt idx="833">
                  <c:v>0.29953543799339538</c:v>
                </c:pt>
                <c:pt idx="834">
                  <c:v>0.30008330547106382</c:v>
                </c:pt>
                <c:pt idx="835">
                  <c:v>0.29703301627107181</c:v>
                </c:pt>
                <c:pt idx="836">
                  <c:v>0.29612977529437512</c:v>
                </c:pt>
                <c:pt idx="837">
                  <c:v>0.29980196811766652</c:v>
                </c:pt>
                <c:pt idx="838">
                  <c:v>0.29793625724776845</c:v>
                </c:pt>
                <c:pt idx="839">
                  <c:v>0.30092731753125584</c:v>
                </c:pt>
                <c:pt idx="840">
                  <c:v>0.29781779941475911</c:v>
                </c:pt>
                <c:pt idx="841">
                  <c:v>0.29937255847300748</c:v>
                </c:pt>
                <c:pt idx="842">
                  <c:v>0.29675167891767446</c:v>
                </c:pt>
                <c:pt idx="843">
                  <c:v>0.29918006449436718</c:v>
                </c:pt>
                <c:pt idx="844">
                  <c:v>0.29870623316232958</c:v>
                </c:pt>
                <c:pt idx="845">
                  <c:v>0.30036464282446118</c:v>
                </c:pt>
                <c:pt idx="846">
                  <c:v>0.29801029339339935</c:v>
                </c:pt>
                <c:pt idx="847">
                  <c:v>0.29666283554291739</c:v>
                </c:pt>
                <c:pt idx="848">
                  <c:v>0.29846931749631078</c:v>
                </c:pt>
                <c:pt idx="849">
                  <c:v>0.29451578731962202</c:v>
                </c:pt>
                <c:pt idx="850">
                  <c:v>0.29602612469049189</c:v>
                </c:pt>
                <c:pt idx="851">
                  <c:v>0.29937255847300748</c:v>
                </c:pt>
                <c:pt idx="852">
                  <c:v>0.29883949822446515</c:v>
                </c:pt>
                <c:pt idx="853">
                  <c:v>0.29746242591573091</c:v>
                </c:pt>
                <c:pt idx="854">
                  <c:v>0.29801029339339935</c:v>
                </c:pt>
                <c:pt idx="855">
                  <c:v>0.29793625724776845</c:v>
                </c:pt>
                <c:pt idx="856">
                  <c:v>0.29534499215068788</c:v>
                </c:pt>
                <c:pt idx="857">
                  <c:v>0.30048310065747058</c:v>
                </c:pt>
                <c:pt idx="858">
                  <c:v>0.29806952230990402</c:v>
                </c:pt>
                <c:pt idx="859">
                  <c:v>0.29687013675068386</c:v>
                </c:pt>
                <c:pt idx="860">
                  <c:v>0.29750684760310941</c:v>
                </c:pt>
                <c:pt idx="861">
                  <c:v>0.29716628133320738</c:v>
                </c:pt>
                <c:pt idx="862">
                  <c:v>0.29657399216816038</c:v>
                </c:pt>
                <c:pt idx="863">
                  <c:v>0.29915045003611485</c:v>
                </c:pt>
                <c:pt idx="864">
                  <c:v>0.29755126929048792</c:v>
                </c:pt>
                <c:pt idx="865">
                  <c:v>0.29846931749631078</c:v>
                </c:pt>
                <c:pt idx="866">
                  <c:v>0.29195413668079379</c:v>
                </c:pt>
                <c:pt idx="867">
                  <c:v>0.29784741387301145</c:v>
                </c:pt>
                <c:pt idx="868">
                  <c:v>0.29632226927301536</c:v>
                </c:pt>
                <c:pt idx="869">
                  <c:v>0.29315352224001395</c:v>
                </c:pt>
                <c:pt idx="870">
                  <c:v>0.29747723314485708</c:v>
                </c:pt>
                <c:pt idx="871">
                  <c:v>0.29627784758563686</c:v>
                </c:pt>
                <c:pt idx="872">
                  <c:v>0.29623342589825835</c:v>
                </c:pt>
                <c:pt idx="873">
                  <c:v>0.29873584762058192</c:v>
                </c:pt>
                <c:pt idx="874">
                  <c:v>0.29472308852738849</c:v>
                </c:pt>
                <c:pt idx="875">
                  <c:v>0.29321275115651863</c:v>
                </c:pt>
                <c:pt idx="876">
                  <c:v>0.29149511257788235</c:v>
                </c:pt>
                <c:pt idx="877">
                  <c:v>0.29756607651961409</c:v>
                </c:pt>
                <c:pt idx="878">
                  <c:v>0.29547825721282339</c:v>
                </c:pt>
                <c:pt idx="879">
                  <c:v>0.29629265481476302</c:v>
                </c:pt>
                <c:pt idx="880">
                  <c:v>0.29679610060505301</c:v>
                </c:pt>
                <c:pt idx="881">
                  <c:v>0.29450098009049586</c:v>
                </c:pt>
                <c:pt idx="882">
                  <c:v>0.29556710058758046</c:v>
                </c:pt>
                <c:pt idx="883">
                  <c:v>0.29712185964582882</c:v>
                </c:pt>
                <c:pt idx="884">
                  <c:v>0.29587805239923015</c:v>
                </c:pt>
                <c:pt idx="885">
                  <c:v>0.29731435362446912</c:v>
                </c:pt>
                <c:pt idx="886">
                  <c:v>0.29475270298564082</c:v>
                </c:pt>
                <c:pt idx="887">
                  <c:v>0.29571517287884225</c:v>
                </c:pt>
                <c:pt idx="888">
                  <c:v>0.29282776319923809</c:v>
                </c:pt>
                <c:pt idx="889">
                  <c:v>0.29669245000116973</c:v>
                </c:pt>
                <c:pt idx="890">
                  <c:v>0.29540422106719255</c:v>
                </c:pt>
                <c:pt idx="891">
                  <c:v>0.29276853428273342</c:v>
                </c:pt>
                <c:pt idx="892">
                  <c:v>0.29611496806524895</c:v>
                </c:pt>
                <c:pt idx="893">
                  <c:v>0.29466385961088376</c:v>
                </c:pt>
                <c:pt idx="894">
                  <c:v>0.29202817282642463</c:v>
                </c:pt>
                <c:pt idx="895">
                  <c:v>0.29408637767496298</c:v>
                </c:pt>
                <c:pt idx="896">
                  <c:v>0.29204298005555079</c:v>
                </c:pt>
                <c:pt idx="897">
                  <c:v>0.29595208854486099</c:v>
                </c:pt>
                <c:pt idx="898">
                  <c:v>0.29507846202641669</c:v>
                </c:pt>
                <c:pt idx="899">
                  <c:v>0.2888890402516755</c:v>
                </c:pt>
                <c:pt idx="900">
                  <c:v>0.29398272707107975</c:v>
                </c:pt>
                <c:pt idx="901">
                  <c:v>0.29524134154680465</c:v>
                </c:pt>
                <c:pt idx="902">
                  <c:v>0.29593728131573482</c:v>
                </c:pt>
                <c:pt idx="903">
                  <c:v>0.29373100417593473</c:v>
                </c:pt>
                <c:pt idx="904">
                  <c:v>0.29472308852738849</c:v>
                </c:pt>
                <c:pt idx="905">
                  <c:v>0.29368658248855622</c:v>
                </c:pt>
                <c:pt idx="906">
                  <c:v>0.29316832946914012</c:v>
                </c:pt>
                <c:pt idx="907">
                  <c:v>0.29439732948661262</c:v>
                </c:pt>
                <c:pt idx="908">
                  <c:v>0.29346447405166359</c:v>
                </c:pt>
                <c:pt idx="909">
                  <c:v>0.29564113673321135</c:v>
                </c:pt>
                <c:pt idx="910">
                  <c:v>0.29183567884778433</c:v>
                </c:pt>
                <c:pt idx="911">
                  <c:v>0.29155434149438703</c:v>
                </c:pt>
                <c:pt idx="912">
                  <c:v>0.29325717284389718</c:v>
                </c:pt>
                <c:pt idx="913">
                  <c:v>0.29556710058758046</c:v>
                </c:pt>
                <c:pt idx="914">
                  <c:v>0.29278334151185959</c:v>
                </c:pt>
                <c:pt idx="915">
                  <c:v>0.29734396808272151</c:v>
                </c:pt>
                <c:pt idx="916">
                  <c:v>0.29989081149242358</c:v>
                </c:pt>
                <c:pt idx="917">
                  <c:v>0.29347928128078976</c:v>
                </c:pt>
                <c:pt idx="918">
                  <c:v>0.29213182343030786</c:v>
                </c:pt>
                <c:pt idx="919">
                  <c:v>0.2922058595759387</c:v>
                </c:pt>
                <c:pt idx="920">
                  <c:v>0.29552267890020195</c:v>
                </c:pt>
                <c:pt idx="921">
                  <c:v>0.29442694394486502</c:v>
                </c:pt>
                <c:pt idx="922">
                  <c:v>0.29273891982448103</c:v>
                </c:pt>
                <c:pt idx="923">
                  <c:v>0.29617419698175368</c:v>
                </c:pt>
                <c:pt idx="924">
                  <c:v>0.29358293188467299</c:v>
                </c:pt>
                <c:pt idx="925">
                  <c:v>0.29365696803030389</c:v>
                </c:pt>
                <c:pt idx="926">
                  <c:v>0.29685532952155769</c:v>
                </c:pt>
                <c:pt idx="927">
                  <c:v>0.29547825721282339</c:v>
                </c:pt>
                <c:pt idx="928">
                  <c:v>0.29494519696428112</c:v>
                </c:pt>
                <c:pt idx="929">
                  <c:v>0.29509326925554286</c:v>
                </c:pt>
                <c:pt idx="930">
                  <c:v>0.29496000419340729</c:v>
                </c:pt>
                <c:pt idx="931">
                  <c:v>0.29802510062252552</c:v>
                </c:pt>
                <c:pt idx="932">
                  <c:v>0.29691455843806241</c:v>
                </c:pt>
                <c:pt idx="933">
                  <c:v>0.29692936566718858</c:v>
                </c:pt>
                <c:pt idx="934">
                  <c:v>0.29799548616427318</c:v>
                </c:pt>
                <c:pt idx="935">
                  <c:v>0.29746242591573091</c:v>
                </c:pt>
                <c:pt idx="936">
                  <c:v>0.29493038973515495</c:v>
                </c:pt>
                <c:pt idx="937">
                  <c:v>0.29586324517010393</c:v>
                </c:pt>
                <c:pt idx="938">
                  <c:v>0.29330159453127569</c:v>
                </c:pt>
                <c:pt idx="939">
                  <c:v>0.29424925719535089</c:v>
                </c:pt>
                <c:pt idx="940">
                  <c:v>0.29150991980700852</c:v>
                </c:pt>
                <c:pt idx="941">
                  <c:v>0.29478231744389322</c:v>
                </c:pt>
                <c:pt idx="942">
                  <c:v>0.29817317291378731</c:v>
                </c:pt>
                <c:pt idx="943">
                  <c:v>0.29168760655652259</c:v>
                </c:pt>
                <c:pt idx="944">
                  <c:v>0.29367177525943006</c:v>
                </c:pt>
                <c:pt idx="945">
                  <c:v>0.29509326925554286</c:v>
                </c:pt>
                <c:pt idx="946">
                  <c:v>0.29533018492156171</c:v>
                </c:pt>
                <c:pt idx="947">
                  <c:v>0.29614458252350129</c:v>
                </c:pt>
                <c:pt idx="948">
                  <c:v>0.29337563067690653</c:v>
                </c:pt>
                <c:pt idx="949">
                  <c:v>0.29732916085359529</c:v>
                </c:pt>
                <c:pt idx="950">
                  <c:v>0.29729954639534295</c:v>
                </c:pt>
                <c:pt idx="951">
                  <c:v>0.29288699211574276</c:v>
                </c:pt>
                <c:pt idx="952">
                  <c:v>0.29612977529437512</c:v>
                </c:pt>
                <c:pt idx="953">
                  <c:v>0.29506365479729052</c:v>
                </c:pt>
                <c:pt idx="954">
                  <c:v>0.29607054637787045</c:v>
                </c:pt>
                <c:pt idx="955">
                  <c:v>0.29469347406913615</c:v>
                </c:pt>
                <c:pt idx="956">
                  <c:v>0.29538941383806638</c:v>
                </c:pt>
                <c:pt idx="957">
                  <c:v>0.29533018492156171</c:v>
                </c:pt>
                <c:pt idx="958">
                  <c:v>0.29516730540117375</c:v>
                </c:pt>
                <c:pt idx="959">
                  <c:v>0.29583363071185159</c:v>
                </c:pt>
                <c:pt idx="960">
                  <c:v>0.29610016083612278</c:v>
                </c:pt>
                <c:pt idx="961">
                  <c:v>0.29876546207883425</c:v>
                </c:pt>
                <c:pt idx="962">
                  <c:v>0.29654437770990805</c:v>
                </c:pt>
                <c:pt idx="963">
                  <c:v>0.29186529330603672</c:v>
                </c:pt>
                <c:pt idx="964">
                  <c:v>0.29621861866913218</c:v>
                </c:pt>
                <c:pt idx="965">
                  <c:v>0.29161357041089175</c:v>
                </c:pt>
                <c:pt idx="966">
                  <c:v>0.29787702833126378</c:v>
                </c:pt>
                <c:pt idx="967">
                  <c:v>0.29667764277204356</c:v>
                </c:pt>
                <c:pt idx="968">
                  <c:v>0.3012086548846532</c:v>
                </c:pt>
                <c:pt idx="969">
                  <c:v>0.29614458252350129</c:v>
                </c:pt>
                <c:pt idx="970">
                  <c:v>0.29223547403419109</c:v>
                </c:pt>
                <c:pt idx="971">
                  <c:v>0.29614458252350129</c:v>
                </c:pt>
                <c:pt idx="972">
                  <c:v>0.29296102826137366</c:v>
                </c:pt>
                <c:pt idx="973">
                  <c:v>0.29724031747883822</c:v>
                </c:pt>
                <c:pt idx="974">
                  <c:v>0.29752165483223558</c:v>
                </c:pt>
                <c:pt idx="975">
                  <c:v>0.29528576323418315</c:v>
                </c:pt>
                <c:pt idx="976">
                  <c:v>0.29814355845553492</c:v>
                </c:pt>
                <c:pt idx="977">
                  <c:v>0.29547825721282339</c:v>
                </c:pt>
                <c:pt idx="978">
                  <c:v>0.29652957048078188</c:v>
                </c:pt>
                <c:pt idx="979">
                  <c:v>0.29780299218563294</c:v>
                </c:pt>
                <c:pt idx="980">
                  <c:v>0.29740319699922618</c:v>
                </c:pt>
                <c:pt idx="981">
                  <c:v>0.29700340181281948</c:v>
                </c:pt>
                <c:pt idx="982">
                  <c:v>0.29848412472543695</c:v>
                </c:pt>
                <c:pt idx="983">
                  <c:v>0.29581882348272542</c:v>
                </c:pt>
                <c:pt idx="984">
                  <c:v>0.29941698016038598</c:v>
                </c:pt>
                <c:pt idx="985">
                  <c:v>0.29564113673321135</c:v>
                </c:pt>
                <c:pt idx="986">
                  <c:v>0.29525614877593082</c:v>
                </c:pt>
                <c:pt idx="987">
                  <c:v>0.29744761868660474</c:v>
                </c:pt>
                <c:pt idx="988">
                  <c:v>0.29445655840311735</c:v>
                </c:pt>
                <c:pt idx="989">
                  <c:v>0.29330159453127569</c:v>
                </c:pt>
                <c:pt idx="990">
                  <c:v>0.29130261859924206</c:v>
                </c:pt>
                <c:pt idx="991">
                  <c:v>0.29244277524195755</c:v>
                </c:pt>
                <c:pt idx="992">
                  <c:v>0.29473789575651466</c:v>
                </c:pt>
                <c:pt idx="993">
                  <c:v>0.29516730540117375</c:v>
                </c:pt>
                <c:pt idx="994">
                  <c:v>0.29287218488661659</c:v>
                </c:pt>
                <c:pt idx="995">
                  <c:v>0.29716628133320738</c:v>
                </c:pt>
                <c:pt idx="996">
                  <c:v>0.29941698016038598</c:v>
                </c:pt>
                <c:pt idx="997">
                  <c:v>0.29441213671573885</c:v>
                </c:pt>
                <c:pt idx="998">
                  <c:v>0.29589285962835632</c:v>
                </c:pt>
                <c:pt idx="999">
                  <c:v>0.29827682351767054</c:v>
                </c:pt>
                <c:pt idx="1000">
                  <c:v>0.29427887165360322</c:v>
                </c:pt>
                <c:pt idx="1001">
                  <c:v>0.29583363071185159</c:v>
                </c:pt>
                <c:pt idx="1002">
                  <c:v>0.29836566689242755</c:v>
                </c:pt>
                <c:pt idx="1003">
                  <c:v>0.29469347406913615</c:v>
                </c:pt>
                <c:pt idx="1004">
                  <c:v>0.29081398003807823</c:v>
                </c:pt>
                <c:pt idx="1005">
                  <c:v>0.29669245000116973</c:v>
                </c:pt>
                <c:pt idx="1006">
                  <c:v>0.29165799209827026</c:v>
                </c:pt>
                <c:pt idx="1007">
                  <c:v>0.29361254634292538</c:v>
                </c:pt>
                <c:pt idx="1008">
                  <c:v>0.29395311261282736</c:v>
                </c:pt>
                <c:pt idx="1009">
                  <c:v>0.29401234152933209</c:v>
                </c:pt>
                <c:pt idx="1010">
                  <c:v>0.29392349815457502</c:v>
                </c:pt>
                <c:pt idx="1011">
                  <c:v>0.29538941383806638</c:v>
                </c:pt>
                <c:pt idx="1012">
                  <c:v>0.29275372705360719</c:v>
                </c:pt>
                <c:pt idx="1013">
                  <c:v>0.29623342589825835</c:v>
                </c:pt>
                <c:pt idx="1014">
                  <c:v>0.29789183556038995</c:v>
                </c:pt>
                <c:pt idx="1015">
                  <c:v>0.29426406442447706</c:v>
                </c:pt>
                <c:pt idx="1016">
                  <c:v>0.29402714875845826</c:v>
                </c:pt>
                <c:pt idx="1017">
                  <c:v>0.29475270298564082</c:v>
                </c:pt>
                <c:pt idx="1018">
                  <c:v>0.29139146197399912</c:v>
                </c:pt>
                <c:pt idx="1019">
                  <c:v>0.29103608847497092</c:v>
                </c:pt>
                <c:pt idx="1020">
                  <c:v>0.29379023309243946</c:v>
                </c:pt>
                <c:pt idx="1021">
                  <c:v>0.29454540177787436</c:v>
                </c:pt>
                <c:pt idx="1022">
                  <c:v>0.29325717284389718</c:v>
                </c:pt>
                <c:pt idx="1023">
                  <c:v>0.29886911268271749</c:v>
                </c:pt>
                <c:pt idx="1024">
                  <c:v>0.29266488367885013</c:v>
                </c:pt>
                <c:pt idx="1025">
                  <c:v>0.29371619694680856</c:v>
                </c:pt>
                <c:pt idx="1026">
                  <c:v>0.29472308852738849</c:v>
                </c:pt>
                <c:pt idx="1027">
                  <c:v>0.29328678730214952</c:v>
                </c:pt>
                <c:pt idx="1028">
                  <c:v>0.29349408850991593</c:v>
                </c:pt>
                <c:pt idx="1029">
                  <c:v>0.29198375113904612</c:v>
                </c:pt>
                <c:pt idx="1030">
                  <c:v>0.29276853428273342</c:v>
                </c:pt>
                <c:pt idx="1031">
                  <c:v>0.29062148605943799</c:v>
                </c:pt>
                <c:pt idx="1032">
                  <c:v>0.29657399216816038</c:v>
                </c:pt>
                <c:pt idx="1033">
                  <c:v>0.29156914872351319</c:v>
                </c:pt>
                <c:pt idx="1034">
                  <c:v>0.29253161861671456</c:v>
                </c:pt>
                <c:pt idx="1035">
                  <c:v>0.29553748612932812</c:v>
                </c:pt>
                <c:pt idx="1036">
                  <c:v>0.29165799209827026</c:v>
                </c:pt>
                <c:pt idx="1037">
                  <c:v>0.29312390778176156</c:v>
                </c:pt>
                <c:pt idx="1038">
                  <c:v>0.29439732948661262</c:v>
                </c:pt>
                <c:pt idx="1039">
                  <c:v>0.29577440179534692</c:v>
                </c:pt>
                <c:pt idx="1040">
                  <c:v>0.29373100417593473</c:v>
                </c:pt>
                <c:pt idx="1041">
                  <c:v>0.28951094387497489</c:v>
                </c:pt>
                <c:pt idx="1042">
                  <c:v>0.29225028126331726</c:v>
                </c:pt>
                <c:pt idx="1043">
                  <c:v>0.29182087161865816</c:v>
                </c:pt>
                <c:pt idx="1044">
                  <c:v>0.29350889573904215</c:v>
                </c:pt>
                <c:pt idx="1045">
                  <c:v>0.29518211263029992</c:v>
                </c:pt>
                <c:pt idx="1046">
                  <c:v>0.29771414881087588</c:v>
                </c:pt>
                <c:pt idx="1047">
                  <c:v>0.29273891982448103</c:v>
                </c:pt>
                <c:pt idx="1048">
                  <c:v>0.29205778728467696</c:v>
                </c:pt>
                <c:pt idx="1049">
                  <c:v>0.29496000419340729</c:v>
                </c:pt>
                <c:pt idx="1050">
                  <c:v>0.29306467886525689</c:v>
                </c:pt>
                <c:pt idx="1051">
                  <c:v>0.29229470295069576</c:v>
                </c:pt>
                <c:pt idx="1052">
                  <c:v>0.29408637767496298</c:v>
                </c:pt>
                <c:pt idx="1053">
                  <c:v>0.29833605243417521</c:v>
                </c:pt>
                <c:pt idx="1054">
                  <c:v>0.29300544994875216</c:v>
                </c:pt>
                <c:pt idx="1055">
                  <c:v>0.29592247408660866</c:v>
                </c:pt>
                <c:pt idx="1056">
                  <c:v>0.29682571506330535</c:v>
                </c:pt>
                <c:pt idx="1057">
                  <c:v>0.29447136563224352</c:v>
                </c:pt>
                <c:pt idx="1058">
                  <c:v>0.2893628715837131</c:v>
                </c:pt>
                <c:pt idx="1059">
                  <c:v>0.29096205232934003</c:v>
                </c:pt>
                <c:pt idx="1060">
                  <c:v>0.29183567884778433</c:v>
                </c:pt>
                <c:pt idx="1061">
                  <c:v>0.29213182343030786</c:v>
                </c:pt>
                <c:pt idx="1062">
                  <c:v>0.29106570293322326</c:v>
                </c:pt>
                <c:pt idx="1063">
                  <c:v>0.29365696803030389</c:v>
                </c:pt>
                <c:pt idx="1064">
                  <c:v>0.29233912463807432</c:v>
                </c:pt>
                <c:pt idx="1065">
                  <c:v>0.2922058595759387</c:v>
                </c:pt>
                <c:pt idx="1066">
                  <c:v>0.29119896799535883</c:v>
                </c:pt>
                <c:pt idx="1067">
                  <c:v>0.29587805239923015</c:v>
                </c:pt>
                <c:pt idx="1068">
                  <c:v>0.29118416076623266</c:v>
                </c:pt>
                <c:pt idx="1069">
                  <c:v>0.29367177525943006</c:v>
                </c:pt>
                <c:pt idx="1070">
                  <c:v>0.29878026930796042</c:v>
                </c:pt>
                <c:pt idx="1071">
                  <c:v>0.2897182450827413</c:v>
                </c:pt>
                <c:pt idx="1072">
                  <c:v>0.29045860653905003</c:v>
                </c:pt>
                <c:pt idx="1073">
                  <c:v>0.29373100417593473</c:v>
                </c:pt>
                <c:pt idx="1074">
                  <c:v>0.29533018492156171</c:v>
                </c:pt>
                <c:pt idx="1075">
                  <c:v>0.29204298005555079</c:v>
                </c:pt>
                <c:pt idx="1076">
                  <c:v>0.29595208854486099</c:v>
                </c:pt>
                <c:pt idx="1077">
                  <c:v>0.29251681138758839</c:v>
                </c:pt>
                <c:pt idx="1078">
                  <c:v>0.29130261859924206</c:v>
                </c:pt>
                <c:pt idx="1079">
                  <c:v>0.29439732948661262</c:v>
                </c:pt>
                <c:pt idx="1080">
                  <c:v>0.28957017279147956</c:v>
                </c:pt>
                <c:pt idx="1081">
                  <c:v>0.29324236561477102</c:v>
                </c:pt>
                <c:pt idx="1082">
                  <c:v>0.28918518483419897</c:v>
                </c:pt>
                <c:pt idx="1083">
                  <c:v>0.2901920764147789</c:v>
                </c:pt>
                <c:pt idx="1084">
                  <c:v>0.2904289920807977</c:v>
                </c:pt>
                <c:pt idx="1085">
                  <c:v>0.29068071497594272</c:v>
                </c:pt>
                <c:pt idx="1086">
                  <c:v>0.29321275115651863</c:v>
                </c:pt>
                <c:pt idx="1087">
                  <c:v>0.29294622103224749</c:v>
                </c:pt>
                <c:pt idx="1088">
                  <c:v>0.2891259559176943</c:v>
                </c:pt>
                <c:pt idx="1089">
                  <c:v>0.29227989572156959</c:v>
                </c:pt>
                <c:pt idx="1090">
                  <c:v>0.29441213671573885</c:v>
                </c:pt>
                <c:pt idx="1091">
                  <c:v>0.29478231744389322</c:v>
                </c:pt>
                <c:pt idx="1092">
                  <c:v>0.29383465477981796</c:v>
                </c:pt>
                <c:pt idx="1093">
                  <c:v>0.29362735357205155</c:v>
                </c:pt>
                <c:pt idx="1094">
                  <c:v>0.29473789575651466</c:v>
                </c:pt>
                <c:pt idx="1095">
                  <c:v>0.29025130533128363</c:v>
                </c:pt>
                <c:pt idx="1096">
                  <c:v>0.29032534147691452</c:v>
                </c:pt>
                <c:pt idx="1097">
                  <c:v>0.29071032943419506</c:v>
                </c:pt>
                <c:pt idx="1098">
                  <c:v>0.29432329334098178</c:v>
                </c:pt>
                <c:pt idx="1099">
                  <c:v>0.29318313669826629</c:v>
                </c:pt>
                <c:pt idx="1100">
                  <c:v>0.29741800422835235</c:v>
                </c:pt>
                <c:pt idx="1101">
                  <c:v>0.29299064271962599</c:v>
                </c:pt>
                <c:pt idx="1102">
                  <c:v>0.28980708845749836</c:v>
                </c:pt>
                <c:pt idx="1103">
                  <c:v>0.29097685955846619</c:v>
                </c:pt>
                <c:pt idx="1104">
                  <c:v>0.28940729327109166</c:v>
                </c:pt>
                <c:pt idx="1105">
                  <c:v>0.29034014870604069</c:v>
                </c:pt>
                <c:pt idx="1106">
                  <c:v>0.29793625724776845</c:v>
                </c:pt>
                <c:pt idx="1107">
                  <c:v>0.29219105234681253</c:v>
                </c:pt>
                <c:pt idx="1108">
                  <c:v>0.28985151014487692</c:v>
                </c:pt>
                <c:pt idx="1109">
                  <c:v>0.29156914872351319</c:v>
                </c:pt>
                <c:pt idx="1110">
                  <c:v>0.29071032943419506</c:v>
                </c:pt>
                <c:pt idx="1111">
                  <c:v>0.2907843655798259</c:v>
                </c:pt>
                <c:pt idx="1112">
                  <c:v>0.28996996797788627</c:v>
                </c:pt>
                <c:pt idx="1113">
                  <c:v>0.29188010053516289</c:v>
                </c:pt>
                <c:pt idx="1114">
                  <c:v>0.29543383552544489</c:v>
                </c:pt>
                <c:pt idx="1115">
                  <c:v>0.29257604030409307</c:v>
                </c:pt>
                <c:pt idx="1116">
                  <c:v>0.28996996797788627</c:v>
                </c:pt>
                <c:pt idx="1117">
                  <c:v>0.28854847398177347</c:v>
                </c:pt>
                <c:pt idx="1118">
                  <c:v>0.29136184751574673</c:v>
                </c:pt>
                <c:pt idx="1119">
                  <c:v>0.2904289920807977</c:v>
                </c:pt>
                <c:pt idx="1120">
                  <c:v>0.29318313669826629</c:v>
                </c:pt>
                <c:pt idx="1121">
                  <c:v>0.28757119685944593</c:v>
                </c:pt>
                <c:pt idx="1122">
                  <c:v>0.28992554629050776</c:v>
                </c:pt>
                <c:pt idx="1123">
                  <c:v>0.29318313669826629</c:v>
                </c:pt>
                <c:pt idx="1124">
                  <c:v>0.29278334151185959</c:v>
                </c:pt>
                <c:pt idx="1125">
                  <c:v>0.28850405229439496</c:v>
                </c:pt>
                <c:pt idx="1126">
                  <c:v>0.29121377522448499</c:v>
                </c:pt>
                <c:pt idx="1127">
                  <c:v>0.29304987163613072</c:v>
                </c:pt>
                <c:pt idx="1128">
                  <c:v>0.29253161861671456</c:v>
                </c:pt>
                <c:pt idx="1129">
                  <c:v>0.28684564263226336</c:v>
                </c:pt>
                <c:pt idx="1130">
                  <c:v>0.29244277524195755</c:v>
                </c:pt>
                <c:pt idx="1131">
                  <c:v>0.2905474499138071</c:v>
                </c:pt>
                <c:pt idx="1132">
                  <c:v>0.28803022096235736</c:v>
                </c:pt>
                <c:pt idx="1133">
                  <c:v>0.29592247408660866</c:v>
                </c:pt>
                <c:pt idx="1134">
                  <c:v>0.29223547403419109</c:v>
                </c:pt>
                <c:pt idx="1135">
                  <c:v>0.29164318486914409</c:v>
                </c:pt>
                <c:pt idx="1136">
                  <c:v>0.29322755838564485</c:v>
                </c:pt>
                <c:pt idx="1137">
                  <c:v>0.29204298005555079</c:v>
                </c:pt>
                <c:pt idx="1138">
                  <c:v>0.29519691985942609</c:v>
                </c:pt>
                <c:pt idx="1139">
                  <c:v>0.29254642584584073</c:v>
                </c:pt>
                <c:pt idx="1140">
                  <c:v>0.29515249817204758</c:v>
                </c:pt>
                <c:pt idx="1141">
                  <c:v>0.29202817282642463</c:v>
                </c:pt>
                <c:pt idx="1142">
                  <c:v>0.29227989572156959</c:v>
                </c:pt>
                <c:pt idx="1143">
                  <c:v>0.29145069089050379</c:v>
                </c:pt>
                <c:pt idx="1144">
                  <c:v>0.28914076314682047</c:v>
                </c:pt>
                <c:pt idx="1145">
                  <c:v>0.28708255829828211</c:v>
                </c:pt>
                <c:pt idx="1146">
                  <c:v>0.29105089570409709</c:v>
                </c:pt>
                <c:pt idx="1147">
                  <c:v>0.2912581969118635</c:v>
                </c:pt>
                <c:pt idx="1148">
                  <c:v>0.29364216080117772</c:v>
                </c:pt>
                <c:pt idx="1149">
                  <c:v>0.29467866684000993</c:v>
                </c:pt>
                <c:pt idx="1150">
                  <c:v>0.29248719692933606</c:v>
                </c:pt>
                <c:pt idx="1151">
                  <c:v>0.29097685955846619</c:v>
                </c:pt>
                <c:pt idx="1152">
                  <c:v>0.29546344998369722</c:v>
                </c:pt>
                <c:pt idx="1153">
                  <c:v>0.29259084753321929</c:v>
                </c:pt>
                <c:pt idx="1154">
                  <c:v>0.29192452222254139</c:v>
                </c:pt>
                <c:pt idx="1155">
                  <c:v>0.29094724510021386</c:v>
                </c:pt>
                <c:pt idx="1156">
                  <c:v>0.29216143788856019</c:v>
                </c:pt>
                <c:pt idx="1157">
                  <c:v>0.29193932945166762</c:v>
                </c:pt>
                <c:pt idx="1158">
                  <c:v>0.29454540177787436</c:v>
                </c:pt>
                <c:pt idx="1159">
                  <c:v>0.29085840172545679</c:v>
                </c:pt>
                <c:pt idx="1160">
                  <c:v>0.28940729327109166</c:v>
                </c:pt>
                <c:pt idx="1161">
                  <c:v>0.29310910055263539</c:v>
                </c:pt>
                <c:pt idx="1162">
                  <c:v>0.29177644993127966</c:v>
                </c:pt>
                <c:pt idx="1163">
                  <c:v>0.2879413775876003</c:v>
                </c:pt>
                <c:pt idx="1164">
                  <c:v>0.29355331742642066</c:v>
                </c:pt>
                <c:pt idx="1165">
                  <c:v>0.28945171495847016</c:v>
                </c:pt>
                <c:pt idx="1166">
                  <c:v>0.29105089570409709</c:v>
                </c:pt>
                <c:pt idx="1167">
                  <c:v>0.29387907646719652</c:v>
                </c:pt>
                <c:pt idx="1168">
                  <c:v>0.29109531739147559</c:v>
                </c:pt>
                <c:pt idx="1169">
                  <c:v>0.29533018492156171</c:v>
                </c:pt>
                <c:pt idx="1170">
                  <c:v>0.29254642584584073</c:v>
                </c:pt>
                <c:pt idx="1171">
                  <c:v>0.29288699211574276</c:v>
                </c:pt>
                <c:pt idx="1172">
                  <c:v>0.29121377522448499</c:v>
                </c:pt>
                <c:pt idx="1173">
                  <c:v>0.2884892450652688</c:v>
                </c:pt>
                <c:pt idx="1174">
                  <c:v>0.29753646206136175</c:v>
                </c:pt>
                <c:pt idx="1175">
                  <c:v>0.29386426923807035</c:v>
                </c:pt>
                <c:pt idx="1176">
                  <c:v>0.29315352224001395</c:v>
                </c:pt>
                <c:pt idx="1177">
                  <c:v>0.29290179934486893</c:v>
                </c:pt>
                <c:pt idx="1178">
                  <c:v>0.29350889573904215</c:v>
                </c:pt>
                <c:pt idx="1179">
                  <c:v>0.29389388369632269</c:v>
                </c:pt>
                <c:pt idx="1180">
                  <c:v>0.28868173904390904</c:v>
                </c:pt>
                <c:pt idx="1181">
                  <c:v>0.29113973907885415</c:v>
                </c:pt>
                <c:pt idx="1182">
                  <c:v>0.29312390778176156</c:v>
                </c:pt>
                <c:pt idx="1183">
                  <c:v>0.29131742582836823</c:v>
                </c:pt>
                <c:pt idx="1184">
                  <c:v>0.29195413668079379</c:v>
                </c:pt>
                <c:pt idx="1185">
                  <c:v>0.29236873909632666</c:v>
                </c:pt>
                <c:pt idx="1186">
                  <c:v>0.29549306444194956</c:v>
                </c:pt>
                <c:pt idx="1187">
                  <c:v>0.29097685955846619</c:v>
                </c:pt>
                <c:pt idx="1188">
                  <c:v>0.2871121727565345</c:v>
                </c:pt>
                <c:pt idx="1189">
                  <c:v>0.28641623298760427</c:v>
                </c:pt>
                <c:pt idx="1190">
                  <c:v>0.28800060650410503</c:v>
                </c:pt>
                <c:pt idx="1191">
                  <c:v>0.29199855836817229</c:v>
                </c:pt>
                <c:pt idx="1192">
                  <c:v>0.29370138971768239</c:v>
                </c:pt>
                <c:pt idx="1193">
                  <c:v>0.28800060650410503</c:v>
                </c:pt>
                <c:pt idx="1194">
                  <c:v>0.29140626920312529</c:v>
                </c:pt>
                <c:pt idx="1195">
                  <c:v>0.2860016305720714</c:v>
                </c:pt>
                <c:pt idx="1196">
                  <c:v>0.29035495593516686</c:v>
                </c:pt>
                <c:pt idx="1197">
                  <c:v>0.29140626920312529</c:v>
                </c:pt>
                <c:pt idx="1198">
                  <c:v>0.29201336559729846</c:v>
                </c:pt>
                <c:pt idx="1199">
                  <c:v>0.29016246195652656</c:v>
                </c:pt>
                <c:pt idx="1200">
                  <c:v>0.29279814874098575</c:v>
                </c:pt>
                <c:pt idx="1201">
                  <c:v>0.29152472703613469</c:v>
                </c:pt>
                <c:pt idx="1202">
                  <c:v>0.29045860653905003</c:v>
                </c:pt>
                <c:pt idx="1203">
                  <c:v>0.28774888360896006</c:v>
                </c:pt>
                <c:pt idx="1204">
                  <c:v>0.29153953426526086</c:v>
                </c:pt>
                <c:pt idx="1205">
                  <c:v>0.29629265481476302</c:v>
                </c:pt>
                <c:pt idx="1206">
                  <c:v>0.2888150041060446</c:v>
                </c:pt>
                <c:pt idx="1207">
                  <c:v>0.2862829679254687</c:v>
                </c:pt>
                <c:pt idx="1208">
                  <c:v>0.29075475112157356</c:v>
                </c:pt>
                <c:pt idx="1209">
                  <c:v>0.29139146197399912</c:v>
                </c:pt>
                <c:pt idx="1210">
                  <c:v>0.29185048607691055</c:v>
                </c:pt>
                <c:pt idx="1211">
                  <c:v>0.29225028126331726</c:v>
                </c:pt>
                <c:pt idx="1212">
                  <c:v>0.29085840172545679</c:v>
                </c:pt>
                <c:pt idx="1213">
                  <c:v>0.29216143788856019</c:v>
                </c:pt>
                <c:pt idx="1214">
                  <c:v>0.29307948609438306</c:v>
                </c:pt>
                <c:pt idx="1215">
                  <c:v>0.2879413775876003</c:v>
                </c:pt>
                <c:pt idx="1216">
                  <c:v>0.29343485959341126</c:v>
                </c:pt>
                <c:pt idx="1217">
                  <c:v>0.2891259559176943</c:v>
                </c:pt>
                <c:pt idx="1218">
                  <c:v>0.29127300414098967</c:v>
                </c:pt>
                <c:pt idx="1219">
                  <c:v>0.29127300414098967</c:v>
                </c:pt>
                <c:pt idx="1220">
                  <c:v>0.29304987163613072</c:v>
                </c:pt>
                <c:pt idx="1221">
                  <c:v>0.28840040169051173</c:v>
                </c:pt>
                <c:pt idx="1222">
                  <c:v>0.29198375113904612</c:v>
                </c:pt>
                <c:pt idx="1223">
                  <c:v>0.29032534147691452</c:v>
                </c:pt>
                <c:pt idx="1224">
                  <c:v>0.29031053424778835</c:v>
                </c:pt>
                <c:pt idx="1225">
                  <c:v>0.28934806435458693</c:v>
                </c:pt>
                <c:pt idx="1226">
                  <c:v>0.28795618481672647</c:v>
                </c:pt>
                <c:pt idx="1227">
                  <c:v>0.28697890769439893</c:v>
                </c:pt>
                <c:pt idx="1228">
                  <c:v>0.2877784980672124</c:v>
                </c:pt>
                <c:pt idx="1229">
                  <c:v>0.28989593183225543</c:v>
                </c:pt>
                <c:pt idx="1230">
                  <c:v>0.2896442089371104</c:v>
                </c:pt>
                <c:pt idx="1231">
                  <c:v>0.29176164270215349</c:v>
                </c:pt>
                <c:pt idx="1232">
                  <c:v>0.29273891982448103</c:v>
                </c:pt>
                <c:pt idx="1233">
                  <c:v>0.29544864275457106</c:v>
                </c:pt>
                <c:pt idx="1234">
                  <c:v>0.29149511257788235</c:v>
                </c:pt>
                <c:pt idx="1235">
                  <c:v>0.2887705824186661</c:v>
                </c:pt>
                <c:pt idx="1236">
                  <c:v>0.28880019687691844</c:v>
                </c:pt>
                <c:pt idx="1237">
                  <c:v>0.28949613664584872</c:v>
                </c:pt>
                <c:pt idx="1238">
                  <c:v>0.28706775106915594</c:v>
                </c:pt>
                <c:pt idx="1239">
                  <c:v>0.28973305231186747</c:v>
                </c:pt>
                <c:pt idx="1240">
                  <c:v>0.29485635358952406</c:v>
                </c:pt>
                <c:pt idx="1241">
                  <c:v>0.28862251012740436</c:v>
                </c:pt>
                <c:pt idx="1242">
                  <c:v>0.28577952213517877</c:v>
                </c:pt>
                <c:pt idx="1243">
                  <c:v>0.29035495593516686</c:v>
                </c:pt>
                <c:pt idx="1244">
                  <c:v>0.29041418485167153</c:v>
                </c:pt>
                <c:pt idx="1245">
                  <c:v>0.29025130533128363</c:v>
                </c:pt>
                <c:pt idx="1246">
                  <c:v>0.28988112460312926</c:v>
                </c:pt>
                <c:pt idx="1247">
                  <c:v>0.29026611256040979</c:v>
                </c:pt>
                <c:pt idx="1248">
                  <c:v>0.28894826916818023</c:v>
                </c:pt>
                <c:pt idx="1249">
                  <c:v>0.28752677517206737</c:v>
                </c:pt>
                <c:pt idx="1250">
                  <c:v>0.28874096796041376</c:v>
                </c:pt>
                <c:pt idx="1251">
                  <c:v>0.28957017279147956</c:v>
                </c:pt>
                <c:pt idx="1252">
                  <c:v>0.29116935353710649</c:v>
                </c:pt>
                <c:pt idx="1253">
                  <c:v>0.29321275115651863</c:v>
                </c:pt>
                <c:pt idx="1254">
                  <c:v>0.29165799209827026</c:v>
                </c:pt>
                <c:pt idx="1255">
                  <c:v>0.28826713662837616</c:v>
                </c:pt>
                <c:pt idx="1256">
                  <c:v>0.28940729327109166</c:v>
                </c:pt>
                <c:pt idx="1257">
                  <c:v>0.28868173904390904</c:v>
                </c:pt>
                <c:pt idx="1258">
                  <c:v>0.28957017279147956</c:v>
                </c:pt>
                <c:pt idx="1259">
                  <c:v>0.29099166678759236</c:v>
                </c:pt>
                <c:pt idx="1260">
                  <c:v>0.28946652218759639</c:v>
                </c:pt>
                <c:pt idx="1261">
                  <c:v>0.2871121727565345</c:v>
                </c:pt>
                <c:pt idx="1262">
                  <c:v>0.28551299201090757</c:v>
                </c:pt>
                <c:pt idx="1263">
                  <c:v>0.28976266677011986</c:v>
                </c:pt>
                <c:pt idx="1264">
                  <c:v>0.28828194385750233</c:v>
                </c:pt>
                <c:pt idx="1265">
                  <c:v>0.28890384748080167</c:v>
                </c:pt>
                <c:pt idx="1266">
                  <c:v>0.28974785954099369</c:v>
                </c:pt>
                <c:pt idx="1267">
                  <c:v>0.29265007644972396</c:v>
                </c:pt>
                <c:pt idx="1268">
                  <c:v>0.28940729327109166</c:v>
                </c:pt>
                <c:pt idx="1269">
                  <c:v>0.28643104021673044</c:v>
                </c:pt>
                <c:pt idx="1270">
                  <c:v>0.2865939197371184</c:v>
                </c:pt>
                <c:pt idx="1271">
                  <c:v>0.29193932945166762</c:v>
                </c:pt>
                <c:pt idx="1272">
                  <c:v>0.28973305231186747</c:v>
                </c:pt>
                <c:pt idx="1273">
                  <c:v>0.28989593183225543</c:v>
                </c:pt>
                <c:pt idx="1274">
                  <c:v>0.28819310048274532</c:v>
                </c:pt>
                <c:pt idx="1275">
                  <c:v>0.2867567992575063</c:v>
                </c:pt>
                <c:pt idx="1276">
                  <c:v>0.29039937762254536</c:v>
                </c:pt>
                <c:pt idx="1277">
                  <c:v>0.28643104021673044</c:v>
                </c:pt>
                <c:pt idx="1278">
                  <c:v>0.29174683547302727</c:v>
                </c:pt>
                <c:pt idx="1279">
                  <c:v>0.28737870288080569</c:v>
                </c:pt>
                <c:pt idx="1280">
                  <c:v>0.29088801618370913</c:v>
                </c:pt>
                <c:pt idx="1281">
                  <c:v>0.28740831733905803</c:v>
                </c:pt>
                <c:pt idx="1282">
                  <c:v>0.28958498002060573</c:v>
                </c:pt>
                <c:pt idx="1283">
                  <c:v>0.29273891982448103</c:v>
                </c:pt>
                <c:pt idx="1284">
                  <c:v>0.28811906433711443</c:v>
                </c:pt>
                <c:pt idx="1285">
                  <c:v>0.28697890769439893</c:v>
                </c:pt>
                <c:pt idx="1286">
                  <c:v>0.29099166678759236</c:v>
                </c:pt>
                <c:pt idx="1287">
                  <c:v>0.29195413668079379</c:v>
                </c:pt>
                <c:pt idx="1288">
                  <c:v>0.28826713662837616</c:v>
                </c:pt>
                <c:pt idx="1289">
                  <c:v>0.29383465477981796</c:v>
                </c:pt>
                <c:pt idx="1290">
                  <c:v>0.29048822099730243</c:v>
                </c:pt>
                <c:pt idx="1291">
                  <c:v>0.28684564263226336</c:v>
                </c:pt>
                <c:pt idx="1292">
                  <c:v>0.28856328121089969</c:v>
                </c:pt>
                <c:pt idx="1293">
                  <c:v>0.2900736185817695</c:v>
                </c:pt>
                <c:pt idx="1294">
                  <c:v>0.28875577518953993</c:v>
                </c:pt>
                <c:pt idx="1295">
                  <c:v>0.29217624511768636</c:v>
                </c:pt>
                <c:pt idx="1296">
                  <c:v>0.29010323304002184</c:v>
                </c:pt>
                <c:pt idx="1297">
                  <c:v>0.29122858245361116</c:v>
                </c:pt>
                <c:pt idx="1298">
                  <c:v>0.28811906433711443</c:v>
                </c:pt>
                <c:pt idx="1299">
                  <c:v>0.29389388369632269</c:v>
                </c:pt>
                <c:pt idx="1300">
                  <c:v>0.28570548598954787</c:v>
                </c:pt>
                <c:pt idx="1301">
                  <c:v>0.29053264268468093</c:v>
                </c:pt>
                <c:pt idx="1302">
                  <c:v>0.28945171495847016</c:v>
                </c:pt>
                <c:pt idx="1303">
                  <c:v>0.2886521245856567</c:v>
                </c:pt>
                <c:pt idx="1304">
                  <c:v>0.28887423302254933</c:v>
                </c:pt>
                <c:pt idx="1305">
                  <c:v>0.28868173904390904</c:v>
                </c:pt>
                <c:pt idx="1306">
                  <c:v>0.28594240165556667</c:v>
                </c:pt>
                <c:pt idx="1307">
                  <c:v>0.28449129320120153</c:v>
                </c:pt>
                <c:pt idx="1308">
                  <c:v>0.2871862089021654</c:v>
                </c:pt>
                <c:pt idx="1309">
                  <c:v>0.28666795588274924</c:v>
                </c:pt>
                <c:pt idx="1310">
                  <c:v>0.28657911250799223</c:v>
                </c:pt>
                <c:pt idx="1311">
                  <c:v>0.2896442089371104</c:v>
                </c:pt>
                <c:pt idx="1312">
                  <c:v>0.29010323304002184</c:v>
                </c:pt>
                <c:pt idx="1313">
                  <c:v>0.28940729327109166</c:v>
                </c:pt>
                <c:pt idx="1314">
                  <c:v>0.29063629328856416</c:v>
                </c:pt>
                <c:pt idx="1315">
                  <c:v>0.2875119679429412</c:v>
                </c:pt>
                <c:pt idx="1316">
                  <c:v>0.2875860040885721</c:v>
                </c:pt>
                <c:pt idx="1317">
                  <c:v>0.28983670291575075</c:v>
                </c:pt>
                <c:pt idx="1318">
                  <c:v>0.28977747399924603</c:v>
                </c:pt>
                <c:pt idx="1319">
                  <c:v>0.29013284749827423</c:v>
                </c:pt>
                <c:pt idx="1320">
                  <c:v>0.2913766547448729</c:v>
                </c:pt>
                <c:pt idx="1321">
                  <c:v>0.29170241378564876</c:v>
                </c:pt>
                <c:pt idx="1322">
                  <c:v>0.29118416076623266</c:v>
                </c:pt>
                <c:pt idx="1323">
                  <c:v>0.29259084753321929</c:v>
                </c:pt>
                <c:pt idx="1324">
                  <c:v>0.29149511257788235</c:v>
                </c:pt>
                <c:pt idx="1325">
                  <c:v>0.28814867879536676</c:v>
                </c:pt>
                <c:pt idx="1326">
                  <c:v>0.29282776319923809</c:v>
                </c:pt>
                <c:pt idx="1327">
                  <c:v>0.28653469082061372</c:v>
                </c:pt>
                <c:pt idx="1328">
                  <c:v>0.28800060650410503</c:v>
                </c:pt>
                <c:pt idx="1329">
                  <c:v>0.29053264268468093</c:v>
                </c:pt>
                <c:pt idx="1330">
                  <c:v>0.28542414863615051</c:v>
                </c:pt>
                <c:pt idx="1331">
                  <c:v>0.28832636554488084</c:v>
                </c:pt>
                <c:pt idx="1332">
                  <c:v>0.29300544994875216</c:v>
                </c:pt>
                <c:pt idx="1333">
                  <c:v>0.2889630763973064</c:v>
                </c:pt>
                <c:pt idx="1334">
                  <c:v>0.29068071497594272</c:v>
                </c:pt>
                <c:pt idx="1335">
                  <c:v>0.28952575110410106</c:v>
                </c:pt>
                <c:pt idx="1336">
                  <c:v>0.2908287872672044</c:v>
                </c:pt>
                <c:pt idx="1337">
                  <c:v>0.2895553655623534</c:v>
                </c:pt>
                <c:pt idx="1338">
                  <c:v>0.29004400412351716</c:v>
                </c:pt>
                <c:pt idx="1339">
                  <c:v>0.29164318486914409</c:v>
                </c:pt>
                <c:pt idx="1340">
                  <c:v>0.28505396790799614</c:v>
                </c:pt>
                <c:pt idx="1341">
                  <c:v>0.28985151014487692</c:v>
                </c:pt>
                <c:pt idx="1342">
                  <c:v>0.28731947396430096</c:v>
                </c:pt>
                <c:pt idx="1343">
                  <c:v>0.29251681138758839</c:v>
                </c:pt>
                <c:pt idx="1344">
                  <c:v>0.2950488475681643</c:v>
                </c:pt>
                <c:pt idx="1345">
                  <c:v>0.29352370296816832</c:v>
                </c:pt>
                <c:pt idx="1346">
                  <c:v>0.29044379930992387</c:v>
                </c:pt>
                <c:pt idx="1347">
                  <c:v>0.28961459447885807</c:v>
                </c:pt>
                <c:pt idx="1348">
                  <c:v>0.28970343785361513</c:v>
                </c:pt>
                <c:pt idx="1349">
                  <c:v>0.28677160648663247</c:v>
                </c:pt>
                <c:pt idx="1350">
                  <c:v>0.28820790771187149</c:v>
                </c:pt>
                <c:pt idx="1351">
                  <c:v>0.29047341376817626</c:v>
                </c:pt>
                <c:pt idx="1352">
                  <c:v>0.2895553655623534</c:v>
                </c:pt>
                <c:pt idx="1353">
                  <c:v>0.28887423302254933</c:v>
                </c:pt>
                <c:pt idx="1354">
                  <c:v>0.28752677517206737</c:v>
                </c:pt>
                <c:pt idx="1355">
                  <c:v>0.2868308354031372</c:v>
                </c:pt>
                <c:pt idx="1356">
                  <c:v>0.2870381366109036</c:v>
                </c:pt>
                <c:pt idx="1357">
                  <c:v>0.28619412455071164</c:v>
                </c:pt>
                <c:pt idx="1358">
                  <c:v>0.2875119679429412</c:v>
                </c:pt>
                <c:pt idx="1359">
                  <c:v>0.28634219684197337</c:v>
                </c:pt>
                <c:pt idx="1360">
                  <c:v>0.28826713662837616</c:v>
                </c:pt>
                <c:pt idx="1361">
                  <c:v>0.2870381366109036</c:v>
                </c:pt>
                <c:pt idx="1362">
                  <c:v>0.2893628715837131</c:v>
                </c:pt>
                <c:pt idx="1363">
                  <c:v>0.29008842581089567</c:v>
                </c:pt>
                <c:pt idx="1364">
                  <c:v>0.29005881135264333</c:v>
                </c:pt>
                <c:pt idx="1365">
                  <c:v>0.2888890402516755</c:v>
                </c:pt>
                <c:pt idx="1366">
                  <c:v>0.2910212812458447</c:v>
                </c:pt>
                <c:pt idx="1367">
                  <c:v>0.2880598354206097</c:v>
                </c:pt>
                <c:pt idx="1368">
                  <c:v>0.29265007644972396</c:v>
                </c:pt>
                <c:pt idx="1369">
                  <c:v>0.29075475112157356</c:v>
                </c:pt>
                <c:pt idx="1370">
                  <c:v>0.28994035351963393</c:v>
                </c:pt>
                <c:pt idx="1371">
                  <c:v>0.28887423302254933</c:v>
                </c:pt>
                <c:pt idx="1372">
                  <c:v>0.28863731735653053</c:v>
                </c:pt>
                <c:pt idx="1373">
                  <c:v>0.28792657035847413</c:v>
                </c:pt>
                <c:pt idx="1374">
                  <c:v>0.28693448600702043</c:v>
                </c:pt>
                <c:pt idx="1375">
                  <c:v>0.2878229197545909</c:v>
                </c:pt>
                <c:pt idx="1376">
                  <c:v>0.28717140167303917</c:v>
                </c:pt>
                <c:pt idx="1377">
                  <c:v>0.28840040169051173</c:v>
                </c:pt>
                <c:pt idx="1378">
                  <c:v>0.29287218488661659</c:v>
                </c:pt>
                <c:pt idx="1379">
                  <c:v>0.28835598000313317</c:v>
                </c:pt>
                <c:pt idx="1380">
                  <c:v>0.2891703776050728</c:v>
                </c:pt>
                <c:pt idx="1381">
                  <c:v>0.28607566671770224</c:v>
                </c:pt>
                <c:pt idx="1382">
                  <c:v>0.28620893177983781</c:v>
                </c:pt>
                <c:pt idx="1383">
                  <c:v>0.28980708845749836</c:v>
                </c:pt>
                <c:pt idx="1384">
                  <c:v>0.28689006431964187</c:v>
                </c:pt>
                <c:pt idx="1385">
                  <c:v>0.28927402820895604</c:v>
                </c:pt>
                <c:pt idx="1386">
                  <c:v>0.29106570293322326</c:v>
                </c:pt>
                <c:pt idx="1387">
                  <c:v>0.28754158240119354</c:v>
                </c:pt>
                <c:pt idx="1388">
                  <c:v>0.28508358236624853</c:v>
                </c:pt>
                <c:pt idx="1389">
                  <c:v>0.28880019687691844</c:v>
                </c:pt>
                <c:pt idx="1390">
                  <c:v>0.28808944987886204</c:v>
                </c:pt>
                <c:pt idx="1391">
                  <c:v>0.2866827631118754</c:v>
                </c:pt>
                <c:pt idx="1392">
                  <c:v>0.2870381366109036</c:v>
                </c:pt>
                <c:pt idx="1393">
                  <c:v>0.2878673414419694</c:v>
                </c:pt>
                <c:pt idx="1394">
                  <c:v>0.28714178721478684</c:v>
                </c:pt>
                <c:pt idx="1395">
                  <c:v>0.28814867879536676</c:v>
                </c:pt>
                <c:pt idx="1396">
                  <c:v>0.28674199202838013</c:v>
                </c:pt>
                <c:pt idx="1397">
                  <c:v>0.29156914872351319</c:v>
                </c:pt>
                <c:pt idx="1398">
                  <c:v>0.2888890402516755</c:v>
                </c:pt>
                <c:pt idx="1399">
                  <c:v>0.28721582336041773</c:v>
                </c:pt>
                <c:pt idx="1400">
                  <c:v>0.28755638963031976</c:v>
                </c:pt>
                <c:pt idx="1401">
                  <c:v>0.29115454630798032</c:v>
                </c:pt>
                <c:pt idx="1402">
                  <c:v>0.28443206428469686</c:v>
                </c:pt>
                <c:pt idx="1403">
                  <c:v>0.28871135350216137</c:v>
                </c:pt>
                <c:pt idx="1404">
                  <c:v>0.28342517270411693</c:v>
                </c:pt>
                <c:pt idx="1405">
                  <c:v>0.29448617286136969</c:v>
                </c:pt>
                <c:pt idx="1406">
                  <c:v>0.28653469082061372</c:v>
                </c:pt>
                <c:pt idx="1407">
                  <c:v>0.28543895586527673</c:v>
                </c:pt>
                <c:pt idx="1408">
                  <c:v>0.28731947396430096</c:v>
                </c:pt>
                <c:pt idx="1409">
                  <c:v>0.28567587153129553</c:v>
                </c:pt>
                <c:pt idx="1410">
                  <c:v>0.28951094387497489</c:v>
                </c:pt>
                <c:pt idx="1411">
                  <c:v>0.29016246195652656</c:v>
                </c:pt>
                <c:pt idx="1412">
                  <c:v>0.28469859440896794</c:v>
                </c:pt>
                <c:pt idx="1413">
                  <c:v>0.28814867879536676</c:v>
                </c:pt>
                <c:pt idx="1414">
                  <c:v>0.29087320895458296</c:v>
                </c:pt>
                <c:pt idx="1415">
                  <c:v>0.29094724510021386</c:v>
                </c:pt>
                <c:pt idx="1416">
                  <c:v>0.28678641371575864</c:v>
                </c:pt>
                <c:pt idx="1417">
                  <c:v>0.28583875105168344</c:v>
                </c:pt>
                <c:pt idx="1418">
                  <c:v>0.2875860040885721</c:v>
                </c:pt>
                <c:pt idx="1419">
                  <c:v>0.28752677517206737</c:v>
                </c:pt>
                <c:pt idx="1420">
                  <c:v>0.29118416076623266</c:v>
                </c:pt>
                <c:pt idx="1421">
                  <c:v>0.28406188355654244</c:v>
                </c:pt>
                <c:pt idx="1422">
                  <c:v>0.28489108838760824</c:v>
                </c:pt>
                <c:pt idx="1423">
                  <c:v>0.28736389565167952</c:v>
                </c:pt>
                <c:pt idx="1424">
                  <c:v>0.28994035351963393</c:v>
                </c:pt>
                <c:pt idx="1425">
                  <c:v>0.29072513666332123</c:v>
                </c:pt>
                <c:pt idx="1426">
                  <c:v>0.28819310048274532</c:v>
                </c:pt>
                <c:pt idx="1427">
                  <c:v>0.29143588366137763</c:v>
                </c:pt>
                <c:pt idx="1428">
                  <c:v>0.2856462570730432</c:v>
                </c:pt>
                <c:pt idx="1429">
                  <c:v>0.28942210050021783</c:v>
                </c:pt>
                <c:pt idx="1430">
                  <c:v>0.28598682334294523</c:v>
                </c:pt>
                <c:pt idx="1431">
                  <c:v>0.28311422089246724</c:v>
                </c:pt>
                <c:pt idx="1432">
                  <c:v>0.28844482337789024</c:v>
                </c:pt>
                <c:pt idx="1433">
                  <c:v>0.28745273902643653</c:v>
                </c:pt>
                <c:pt idx="1434">
                  <c:v>0.2846245582633371</c:v>
                </c:pt>
                <c:pt idx="1435">
                  <c:v>0.287660040234203</c:v>
                </c:pt>
                <c:pt idx="1436">
                  <c:v>0.2875860040885721</c:v>
                </c:pt>
                <c:pt idx="1437">
                  <c:v>0.2873046667351748</c:v>
                </c:pt>
                <c:pt idx="1438">
                  <c:v>0.28962940170798424</c:v>
                </c:pt>
                <c:pt idx="1439">
                  <c:v>0.288844618564297</c:v>
                </c:pt>
                <c:pt idx="1440">
                  <c:v>0.28478743778372501</c:v>
                </c:pt>
                <c:pt idx="1441">
                  <c:v>0.2886965462730352</c:v>
                </c:pt>
                <c:pt idx="1442">
                  <c:v>0.28774888360896006</c:v>
                </c:pt>
                <c:pt idx="1443">
                  <c:v>0.28749716071381504</c:v>
                </c:pt>
                <c:pt idx="1444">
                  <c:v>0.2839138112652807</c:v>
                </c:pt>
                <c:pt idx="1445">
                  <c:v>0.2881338715662406</c:v>
                </c:pt>
                <c:pt idx="1446">
                  <c:v>0.28342517270411693</c:v>
                </c:pt>
                <c:pt idx="1447">
                  <c:v>0.286475461904109</c:v>
                </c:pt>
                <c:pt idx="1448">
                  <c:v>0.28631258238372104</c:v>
                </c:pt>
                <c:pt idx="1449">
                  <c:v>0.28788214867109557</c:v>
                </c:pt>
                <c:pt idx="1450">
                  <c:v>0.28887423302254933</c:v>
                </c:pt>
                <c:pt idx="1451">
                  <c:v>0.28850405229439496</c:v>
                </c:pt>
                <c:pt idx="1452">
                  <c:v>0.28706775106915594</c:v>
                </c:pt>
                <c:pt idx="1453">
                  <c:v>0.28693448600702043</c:v>
                </c:pt>
                <c:pt idx="1454">
                  <c:v>0.28976266677011986</c:v>
                </c:pt>
                <c:pt idx="1455">
                  <c:v>0.28779330529633856</c:v>
                </c:pt>
                <c:pt idx="1456">
                  <c:v>0.2855277992400338</c:v>
                </c:pt>
                <c:pt idx="1457">
                  <c:v>0.28641623298760427</c:v>
                </c:pt>
                <c:pt idx="1458">
                  <c:v>0.29051783545555476</c:v>
                </c:pt>
                <c:pt idx="1459">
                  <c:v>0.2870381366109036</c:v>
                </c:pt>
                <c:pt idx="1460">
                  <c:v>0.28880019687691844</c:v>
                </c:pt>
                <c:pt idx="1461">
                  <c:v>0.29041418485167153</c:v>
                </c:pt>
                <c:pt idx="1462">
                  <c:v>0.28496512453323908</c:v>
                </c:pt>
                <c:pt idx="1463">
                  <c:v>0.289436907729344</c:v>
                </c:pt>
                <c:pt idx="1464">
                  <c:v>0.28810425710798826</c:v>
                </c:pt>
                <c:pt idx="1465">
                  <c:v>0.28951094387497489</c:v>
                </c:pt>
                <c:pt idx="1466">
                  <c:v>0.28493551007498674</c:v>
                </c:pt>
                <c:pt idx="1467">
                  <c:v>0.29273891982448103</c:v>
                </c:pt>
                <c:pt idx="1468">
                  <c:v>0.28894826916818023</c:v>
                </c:pt>
                <c:pt idx="1469">
                  <c:v>0.28610528117595463</c:v>
                </c:pt>
                <c:pt idx="1470">
                  <c:v>0.28475782332547267</c:v>
                </c:pt>
                <c:pt idx="1471">
                  <c:v>0.28499473899149147</c:v>
                </c:pt>
                <c:pt idx="1472">
                  <c:v>0.28862251012740436</c:v>
                </c:pt>
                <c:pt idx="1473">
                  <c:v>0.28495031730411291</c:v>
                </c:pt>
                <c:pt idx="1474">
                  <c:v>0.28780811252546473</c:v>
                </c:pt>
                <c:pt idx="1475">
                  <c:v>0.28395823295265921</c:v>
                </c:pt>
                <c:pt idx="1476">
                  <c:v>0.2890074980846849</c:v>
                </c:pt>
                <c:pt idx="1477">
                  <c:v>0.28918518483419897</c:v>
                </c:pt>
                <c:pt idx="1478">
                  <c:v>0.28425437753518273</c:v>
                </c:pt>
                <c:pt idx="1479">
                  <c:v>0.2848614739293559</c:v>
                </c:pt>
                <c:pt idx="1480">
                  <c:v>0.2891999920633252</c:v>
                </c:pt>
                <c:pt idx="1481">
                  <c:v>0.28422476307693034</c:v>
                </c:pt>
                <c:pt idx="1482">
                  <c:v>0.28281807630994371</c:v>
                </c:pt>
                <c:pt idx="1483">
                  <c:v>0.28693448600702043</c:v>
                </c:pt>
                <c:pt idx="1484">
                  <c:v>0.28542414863615051</c:v>
                </c:pt>
                <c:pt idx="1485">
                  <c:v>0.28922960652157753</c:v>
                </c:pt>
                <c:pt idx="1486">
                  <c:v>0.28508358236624853</c:v>
                </c:pt>
                <c:pt idx="1487">
                  <c:v>0.28637181130022576</c:v>
                </c:pt>
                <c:pt idx="1488">
                  <c:v>0.28527607634488883</c:v>
                </c:pt>
                <c:pt idx="1489">
                  <c:v>0.28613489563420696</c:v>
                </c:pt>
                <c:pt idx="1490">
                  <c:v>0.28882981133517083</c:v>
                </c:pt>
                <c:pt idx="1491">
                  <c:v>0.2870381366109036</c:v>
                </c:pt>
                <c:pt idx="1492">
                  <c:v>0.28712697998566067</c:v>
                </c:pt>
                <c:pt idx="1493">
                  <c:v>0.287660040234203</c:v>
                </c:pt>
                <c:pt idx="1494">
                  <c:v>0.28632738961284721</c:v>
                </c:pt>
                <c:pt idx="1495">
                  <c:v>0.2857647149060526</c:v>
                </c:pt>
                <c:pt idx="1496">
                  <c:v>0.2848614739293559</c:v>
                </c:pt>
                <c:pt idx="1497">
                  <c:v>0.2873046667351748</c:v>
                </c:pt>
                <c:pt idx="1498">
                  <c:v>0.28882981133517083</c:v>
                </c:pt>
                <c:pt idx="1499">
                  <c:v>0.2877784980672124</c:v>
                </c:pt>
                <c:pt idx="1500">
                  <c:v>0.28949613664584872</c:v>
                </c:pt>
                <c:pt idx="1501">
                  <c:v>0.28573510044780026</c:v>
                </c:pt>
                <c:pt idx="1502">
                  <c:v>0.28708255829828211</c:v>
                </c:pt>
                <c:pt idx="1503">
                  <c:v>0.28361766668275723</c:v>
                </c:pt>
                <c:pt idx="1504">
                  <c:v>0.28863731735653053</c:v>
                </c:pt>
                <c:pt idx="1505">
                  <c:v>0.28845963060701646</c:v>
                </c:pt>
                <c:pt idx="1506">
                  <c:v>0.2860460522594499</c:v>
                </c:pt>
                <c:pt idx="1507">
                  <c:v>0.28508358236624853</c:v>
                </c:pt>
                <c:pt idx="1508">
                  <c:v>0.28641623298760427</c:v>
                </c:pt>
                <c:pt idx="1509">
                  <c:v>0.28810425710798826</c:v>
                </c:pt>
                <c:pt idx="1510">
                  <c:v>0.28566106430216937</c:v>
                </c:pt>
                <c:pt idx="1511">
                  <c:v>0.28737870288080569</c:v>
                </c:pt>
                <c:pt idx="1512">
                  <c:v>0.28768965469245533</c:v>
                </c:pt>
                <c:pt idx="1513">
                  <c:v>0.28579432936430493</c:v>
                </c:pt>
                <c:pt idx="1514">
                  <c:v>0.28495031730411291</c:v>
                </c:pt>
                <c:pt idx="1515">
                  <c:v>0.29118416076623266</c:v>
                </c:pt>
                <c:pt idx="1516">
                  <c:v>0.287660040234203</c:v>
                </c:pt>
                <c:pt idx="1517">
                  <c:v>0.28803022096235736</c:v>
                </c:pt>
                <c:pt idx="1518">
                  <c:v>0.2859275944264405</c:v>
                </c:pt>
                <c:pt idx="1519">
                  <c:v>0.28825232939925</c:v>
                </c:pt>
                <c:pt idx="1520">
                  <c:v>0.28745273902643653</c:v>
                </c:pt>
                <c:pt idx="1521">
                  <c:v>0.28447648597207537</c:v>
                </c:pt>
                <c:pt idx="1522">
                  <c:v>0.2880154137332312</c:v>
                </c:pt>
                <c:pt idx="1523">
                  <c:v>0.28761561854682444</c:v>
                </c:pt>
                <c:pt idx="1524">
                  <c:v>0.28774888360896006</c:v>
                </c:pt>
                <c:pt idx="1525">
                  <c:v>0.28535011249051967</c:v>
                </c:pt>
                <c:pt idx="1526">
                  <c:v>0.28976266677011986</c:v>
                </c:pt>
                <c:pt idx="1527">
                  <c:v>0.28662353419537073</c:v>
                </c:pt>
                <c:pt idx="1528">
                  <c:v>0.28435802813906597</c:v>
                </c:pt>
                <c:pt idx="1529">
                  <c:v>0.28838559446138556</c:v>
                </c:pt>
                <c:pt idx="1530">
                  <c:v>0.2851724257410056</c:v>
                </c:pt>
                <c:pt idx="1531">
                  <c:v>0.28754158240119354</c:v>
                </c:pt>
                <c:pt idx="1532">
                  <c:v>0.28721582336041773</c:v>
                </c:pt>
                <c:pt idx="1533">
                  <c:v>0.28866693181478287</c:v>
                </c:pt>
                <c:pt idx="1534">
                  <c:v>0.28814867879536676</c:v>
                </c:pt>
                <c:pt idx="1535">
                  <c:v>0.28712697998566067</c:v>
                </c:pt>
                <c:pt idx="1536">
                  <c:v>0.28939248604196549</c:v>
                </c:pt>
                <c:pt idx="1537">
                  <c:v>0.28443206428469686</c:v>
                </c:pt>
                <c:pt idx="1538">
                  <c:v>0.28761561854682444</c:v>
                </c:pt>
                <c:pt idx="1539">
                  <c:v>0.2862829679254687</c:v>
                </c:pt>
                <c:pt idx="1540">
                  <c:v>0.2843876425973183</c:v>
                </c:pt>
                <c:pt idx="1541">
                  <c:v>0.28653469082061372</c:v>
                </c:pt>
                <c:pt idx="1542">
                  <c:v>0.28939248604196549</c:v>
                </c:pt>
                <c:pt idx="1543">
                  <c:v>0.2869492932361466</c:v>
                </c:pt>
                <c:pt idx="1544">
                  <c:v>0.28899269085555873</c:v>
                </c:pt>
                <c:pt idx="1545">
                  <c:v>0.28771926915070767</c:v>
                </c:pt>
                <c:pt idx="1546">
                  <c:v>0.2875119679429412</c:v>
                </c:pt>
                <c:pt idx="1547">
                  <c:v>0.28826713662837616</c:v>
                </c:pt>
                <c:pt idx="1548">
                  <c:v>0.28585355828080961</c:v>
                </c:pt>
                <c:pt idx="1549">
                  <c:v>0.2883707872322594</c:v>
                </c:pt>
                <c:pt idx="1550">
                  <c:v>0.28452090765945387</c:v>
                </c:pt>
                <c:pt idx="1551">
                  <c:v>0.28657911250799223</c:v>
                </c:pt>
                <c:pt idx="1552">
                  <c:v>0.28761561854682444</c:v>
                </c:pt>
                <c:pt idx="1553">
                  <c:v>0.2848614739293559</c:v>
                </c:pt>
                <c:pt idx="1554">
                  <c:v>0.2863570040710996</c:v>
                </c:pt>
                <c:pt idx="1555">
                  <c:v>0.28705294384002977</c:v>
                </c:pt>
                <c:pt idx="1556">
                  <c:v>0.28674199202838013</c:v>
                </c:pt>
                <c:pt idx="1557">
                  <c:v>0.28508358236624853</c:v>
                </c:pt>
                <c:pt idx="1558">
                  <c:v>0.28492070284586057</c:v>
                </c:pt>
                <c:pt idx="1559">
                  <c:v>0.27996028108859194</c:v>
                </c:pt>
                <c:pt idx="1560">
                  <c:v>0.2897182450827413</c:v>
                </c:pt>
                <c:pt idx="1561">
                  <c:v>0.28705294384002977</c:v>
                </c:pt>
                <c:pt idx="1562">
                  <c:v>0.28885942579342316</c:v>
                </c:pt>
                <c:pt idx="1563">
                  <c:v>0.29011804026914806</c:v>
                </c:pt>
                <c:pt idx="1564">
                  <c:v>0.28669757034100157</c:v>
                </c:pt>
                <c:pt idx="1565">
                  <c:v>0.2869937149235251</c:v>
                </c:pt>
                <c:pt idx="1566">
                  <c:v>0.28444687151382303</c:v>
                </c:pt>
                <c:pt idx="1567">
                  <c:v>0.28906672700118963</c:v>
                </c:pt>
                <c:pt idx="1568">
                  <c:v>0.28477263055459884</c:v>
                </c:pt>
                <c:pt idx="1569">
                  <c:v>0.2854537630944029</c:v>
                </c:pt>
                <c:pt idx="1570">
                  <c:v>0.28939248604196549</c:v>
                </c:pt>
                <c:pt idx="1571">
                  <c:v>0.28526126911576266</c:v>
                </c:pt>
                <c:pt idx="1572">
                  <c:v>0.28638661852935193</c:v>
                </c:pt>
                <c:pt idx="1573">
                  <c:v>0.28455052211770621</c:v>
                </c:pt>
                <c:pt idx="1574">
                  <c:v>0.2886521245856567</c:v>
                </c:pt>
                <c:pt idx="1575">
                  <c:v>0.28293653414295311</c:v>
                </c:pt>
                <c:pt idx="1576">
                  <c:v>0.28696410046527276</c:v>
                </c:pt>
                <c:pt idx="1577">
                  <c:v>0.28921479929245136</c:v>
                </c:pt>
                <c:pt idx="1578">
                  <c:v>0.2880154137332312</c:v>
                </c:pt>
                <c:pt idx="1579">
                  <c:v>0.2866827631118754</c:v>
                </c:pt>
                <c:pt idx="1580">
                  <c:v>0.28697890769439893</c:v>
                </c:pt>
                <c:pt idx="1581">
                  <c:v>0.28345478716236927</c:v>
                </c:pt>
                <c:pt idx="1582">
                  <c:v>0.28856328121089969</c:v>
                </c:pt>
                <c:pt idx="1583">
                  <c:v>0.28649026913323516</c:v>
                </c:pt>
                <c:pt idx="1584">
                  <c:v>0.2847430160963465</c:v>
                </c:pt>
                <c:pt idx="1585">
                  <c:v>0.28463936549246327</c:v>
                </c:pt>
                <c:pt idx="1586">
                  <c:v>0.28406188355654244</c:v>
                </c:pt>
                <c:pt idx="1587">
                  <c:v>0.28754158240119354</c:v>
                </c:pt>
                <c:pt idx="1588">
                  <c:v>0.28887423302254933</c:v>
                </c:pt>
                <c:pt idx="1589">
                  <c:v>0.29079917280895207</c:v>
                </c:pt>
                <c:pt idx="1590">
                  <c:v>0.28856328121089969</c:v>
                </c:pt>
                <c:pt idx="1591">
                  <c:v>0.28435802813906597</c:v>
                </c:pt>
                <c:pt idx="1592">
                  <c:v>0.28409149801479477</c:v>
                </c:pt>
                <c:pt idx="1593">
                  <c:v>0.283514016078874</c:v>
                </c:pt>
                <c:pt idx="1594">
                  <c:v>0.2901920764147789</c:v>
                </c:pt>
                <c:pt idx="1595">
                  <c:v>0.28539453417789817</c:v>
                </c:pt>
                <c:pt idx="1596">
                  <c:v>0.28945171495847016</c:v>
                </c:pt>
                <c:pt idx="1597">
                  <c:v>0.28588317273906194</c:v>
                </c:pt>
                <c:pt idx="1598">
                  <c:v>0.28503916067886997</c:v>
                </c:pt>
                <c:pt idx="1599">
                  <c:v>0.28302537751771017</c:v>
                </c:pt>
                <c:pt idx="1600">
                  <c:v>0.28921479929245136</c:v>
                </c:pt>
                <c:pt idx="1601">
                  <c:v>0.28588317273906194</c:v>
                </c:pt>
                <c:pt idx="1602">
                  <c:v>0.2849799317623653</c:v>
                </c:pt>
                <c:pt idx="1603">
                  <c:v>0.2866827631118754</c:v>
                </c:pt>
                <c:pt idx="1604">
                  <c:v>0.28835598000313317</c:v>
                </c:pt>
                <c:pt idx="1605">
                  <c:v>0.28899269085555873</c:v>
                </c:pt>
                <c:pt idx="1606">
                  <c:v>0.28469859440896794</c:v>
                </c:pt>
                <c:pt idx="1607">
                  <c:v>0.28996996797788627</c:v>
                </c:pt>
                <c:pt idx="1608">
                  <c:v>0.28684564263226336</c:v>
                </c:pt>
                <c:pt idx="1609">
                  <c:v>0.28572029321867409</c:v>
                </c:pt>
                <c:pt idx="1610">
                  <c:v>0.28597201611381901</c:v>
                </c:pt>
                <c:pt idx="1611">
                  <c:v>0.28329190764198131</c:v>
                </c:pt>
                <c:pt idx="1612">
                  <c:v>0.2861200884050808</c:v>
                </c:pt>
                <c:pt idx="1613">
                  <c:v>0.28323267872547664</c:v>
                </c:pt>
                <c:pt idx="1614">
                  <c:v>0.2899551607487601</c:v>
                </c:pt>
                <c:pt idx="1615">
                  <c:v>0.28443206428469686</c:v>
                </c:pt>
                <c:pt idx="1616">
                  <c:v>0.28863731735653053</c:v>
                </c:pt>
                <c:pt idx="1617">
                  <c:v>0.2861200884050808</c:v>
                </c:pt>
                <c:pt idx="1618">
                  <c:v>0.28537972694877201</c:v>
                </c:pt>
                <c:pt idx="1619">
                  <c:v>0.28298095583033167</c:v>
                </c:pt>
                <c:pt idx="1620">
                  <c:v>0.2868308354031372</c:v>
                </c:pt>
                <c:pt idx="1621">
                  <c:v>0.28404707632741627</c:v>
                </c:pt>
                <c:pt idx="1622">
                  <c:v>0.29139146197399912</c:v>
                </c:pt>
                <c:pt idx="1623">
                  <c:v>0.28572029321867409</c:v>
                </c:pt>
                <c:pt idx="1624">
                  <c:v>0.2888150041060446</c:v>
                </c:pt>
                <c:pt idx="1625">
                  <c:v>0.28700852215265127</c:v>
                </c:pt>
                <c:pt idx="1626">
                  <c:v>0.28579432936430493</c:v>
                </c:pt>
                <c:pt idx="1627">
                  <c:v>0.28496512453323908</c:v>
                </c:pt>
                <c:pt idx="1628">
                  <c:v>0.28843001614876407</c:v>
                </c:pt>
                <c:pt idx="1629">
                  <c:v>0.28598682334294523</c:v>
                </c:pt>
                <c:pt idx="1630">
                  <c:v>0.2846245582633371</c:v>
                </c:pt>
                <c:pt idx="1631">
                  <c:v>0.28749716071381504</c:v>
                </c:pt>
                <c:pt idx="1632">
                  <c:v>0.28654949804973989</c:v>
                </c:pt>
                <c:pt idx="1633">
                  <c:v>0.28973305231186747</c:v>
                </c:pt>
                <c:pt idx="1634">
                  <c:v>0.28378054620314508</c:v>
                </c:pt>
                <c:pt idx="1635">
                  <c:v>0.28566106430216937</c:v>
                </c:pt>
                <c:pt idx="1636">
                  <c:v>0.2856462570730432</c:v>
                </c:pt>
                <c:pt idx="1637">
                  <c:v>0.28185560641674234</c:v>
                </c:pt>
                <c:pt idx="1638">
                  <c:v>0.28573510044780026</c:v>
                </c:pt>
                <c:pt idx="1639">
                  <c:v>0.28539453417789817</c:v>
                </c:pt>
                <c:pt idx="1640">
                  <c:v>0.28678641371575864</c:v>
                </c:pt>
                <c:pt idx="1641">
                  <c:v>0.28195925702062558</c:v>
                </c:pt>
                <c:pt idx="1642">
                  <c:v>0.2831586425798458</c:v>
                </c:pt>
                <c:pt idx="1643">
                  <c:v>0.28606085948857607</c:v>
                </c:pt>
                <c:pt idx="1644">
                  <c:v>0.28490589561673441</c:v>
                </c:pt>
                <c:pt idx="1645">
                  <c:v>0.28546857032352907</c:v>
                </c:pt>
                <c:pt idx="1646">
                  <c:v>0.28228501606140144</c:v>
                </c:pt>
                <c:pt idx="1647">
                  <c:v>0.28619412455071164</c:v>
                </c:pt>
                <c:pt idx="1648">
                  <c:v>0.2855277992400338</c:v>
                </c:pt>
                <c:pt idx="1649">
                  <c:v>0.28535011249051967</c:v>
                </c:pt>
                <c:pt idx="1650">
                  <c:v>0.28502435344974381</c:v>
                </c:pt>
                <c:pt idx="1651">
                  <c:v>0.28717140167303917</c:v>
                </c:pt>
                <c:pt idx="1652">
                  <c:v>0.28321787149635047</c:v>
                </c:pt>
                <c:pt idx="1653">
                  <c:v>0.28324748595460281</c:v>
                </c:pt>
                <c:pt idx="1654">
                  <c:v>0.2859275944264405</c:v>
                </c:pt>
                <c:pt idx="1655">
                  <c:v>0.28724543781867007</c:v>
                </c:pt>
                <c:pt idx="1656">
                  <c:v>0.28540934140702434</c:v>
                </c:pt>
                <c:pt idx="1657">
                  <c:v>0.28653469082061372</c:v>
                </c:pt>
                <c:pt idx="1658">
                  <c:v>0.28198887147887791</c:v>
                </c:pt>
                <c:pt idx="1659">
                  <c:v>0.28551299201090757</c:v>
                </c:pt>
                <c:pt idx="1660">
                  <c:v>0.2847430160963465</c:v>
                </c:pt>
                <c:pt idx="1661">
                  <c:v>0.28822271494099766</c:v>
                </c:pt>
                <c:pt idx="1662">
                  <c:v>0.2893628715837131</c:v>
                </c:pt>
                <c:pt idx="1663">
                  <c:v>0.2859275944264405</c:v>
                </c:pt>
                <c:pt idx="1664">
                  <c:v>0.28139658231383091</c:v>
                </c:pt>
                <c:pt idx="1665">
                  <c:v>0.28532049803226733</c:v>
                </c:pt>
                <c:pt idx="1666">
                  <c:v>0.28364728114100957</c:v>
                </c:pt>
                <c:pt idx="1667">
                  <c:v>0.28591278719731433</c:v>
                </c:pt>
                <c:pt idx="1668">
                  <c:v>0.28850405229439496</c:v>
                </c:pt>
                <c:pt idx="1669">
                  <c:v>0.28625335346721631</c:v>
                </c:pt>
                <c:pt idx="1670">
                  <c:v>0.28577952213517877</c:v>
                </c:pt>
                <c:pt idx="1671">
                  <c:v>0.2890815342303158</c:v>
                </c:pt>
                <c:pt idx="1672">
                  <c:v>0.2855722209274123</c:v>
                </c:pt>
                <c:pt idx="1673">
                  <c:v>0.28739351010993186</c:v>
                </c:pt>
                <c:pt idx="1674">
                  <c:v>0.28499473899149147</c:v>
                </c:pt>
                <c:pt idx="1675">
                  <c:v>0.28369170282838807</c:v>
                </c:pt>
                <c:pt idx="1676">
                  <c:v>0.28684564263226336</c:v>
                </c:pt>
                <c:pt idx="1677">
                  <c:v>0.28998477520701244</c:v>
                </c:pt>
                <c:pt idx="1678">
                  <c:v>0.28283288353906988</c:v>
                </c:pt>
                <c:pt idx="1679">
                  <c:v>0.2879413775876003</c:v>
                </c:pt>
                <c:pt idx="1680">
                  <c:v>0.2874675462555627</c:v>
                </c:pt>
                <c:pt idx="1681">
                  <c:v>0.28324748595460281</c:v>
                </c:pt>
                <c:pt idx="1682">
                  <c:v>0.28453571488858004</c:v>
                </c:pt>
                <c:pt idx="1683">
                  <c:v>0.28625335346721631</c:v>
                </c:pt>
                <c:pt idx="1684">
                  <c:v>0.2871862089021654</c:v>
                </c:pt>
                <c:pt idx="1685">
                  <c:v>0.2853353052613935</c:v>
                </c:pt>
                <c:pt idx="1686">
                  <c:v>0.28144100400120947</c:v>
                </c:pt>
                <c:pt idx="1687">
                  <c:v>0.28614970286333313</c:v>
                </c:pt>
                <c:pt idx="1688">
                  <c:v>0.2856906787604217</c:v>
                </c:pt>
                <c:pt idx="1689">
                  <c:v>0.28495031730411291</c:v>
                </c:pt>
                <c:pt idx="1690">
                  <c:v>0.28850405229439496</c:v>
                </c:pt>
                <c:pt idx="1691">
                  <c:v>0.28740831733905803</c:v>
                </c:pt>
                <c:pt idx="1692">
                  <c:v>0.28496512453323908</c:v>
                </c:pt>
                <c:pt idx="1693">
                  <c:v>0.28432841368081357</c:v>
                </c:pt>
                <c:pt idx="1694">
                  <c:v>0.28988112460312926</c:v>
                </c:pt>
                <c:pt idx="1695">
                  <c:v>0.28292172691382694</c:v>
                </c:pt>
                <c:pt idx="1696">
                  <c:v>0.28321787149635047</c:v>
                </c:pt>
                <c:pt idx="1697">
                  <c:v>0.28643104021673044</c:v>
                </c:pt>
                <c:pt idx="1698">
                  <c:v>0.28250712449829407</c:v>
                </c:pt>
                <c:pt idx="1699">
                  <c:v>0.28172234135460678</c:v>
                </c:pt>
                <c:pt idx="1700">
                  <c:v>0.28478743778372501</c:v>
                </c:pt>
                <c:pt idx="1701">
                  <c:v>0.28227020883227527</c:v>
                </c:pt>
                <c:pt idx="1702">
                  <c:v>0.2847430160963465</c:v>
                </c:pt>
                <c:pt idx="1703">
                  <c:v>0.28120408833519062</c:v>
                </c:pt>
                <c:pt idx="1704">
                  <c:v>0.28416553416042567</c:v>
                </c:pt>
                <c:pt idx="1705">
                  <c:v>0.2880154137332312</c:v>
                </c:pt>
                <c:pt idx="1706">
                  <c:v>0.2871862089021654</c:v>
                </c:pt>
                <c:pt idx="1707">
                  <c:v>0.28472820886722033</c:v>
                </c:pt>
                <c:pt idx="1708">
                  <c:v>0.28632738961284721</c:v>
                </c:pt>
                <c:pt idx="1709">
                  <c:v>0.28348440162062161</c:v>
                </c:pt>
                <c:pt idx="1710">
                  <c:v>0.2884892450652688</c:v>
                </c:pt>
                <c:pt idx="1711">
                  <c:v>0.28412111247304711</c:v>
                </c:pt>
                <c:pt idx="1712">
                  <c:v>0.28523165465751027</c:v>
                </c:pt>
                <c:pt idx="1713">
                  <c:v>0.28124851002256918</c:v>
                </c:pt>
                <c:pt idx="1714">
                  <c:v>0.2897182450827413</c:v>
                </c:pt>
                <c:pt idx="1715">
                  <c:v>0.28478743778372501</c:v>
                </c:pt>
                <c:pt idx="1716">
                  <c:v>0.28690487154876809</c:v>
                </c:pt>
                <c:pt idx="1717">
                  <c:v>0.28672718479925396</c:v>
                </c:pt>
                <c:pt idx="1718">
                  <c:v>0.28490589561673441</c:v>
                </c:pt>
                <c:pt idx="1719">
                  <c:v>0.28878538964779227</c:v>
                </c:pt>
                <c:pt idx="1720">
                  <c:v>0.28423957030605651</c:v>
                </c:pt>
                <c:pt idx="1721">
                  <c:v>0.28537972694877201</c:v>
                </c:pt>
                <c:pt idx="1722">
                  <c:v>0.28761561854682444</c:v>
                </c:pt>
                <c:pt idx="1723">
                  <c:v>0.28455052211770621</c:v>
                </c:pt>
                <c:pt idx="1724">
                  <c:v>0.2843876425973183</c:v>
                </c:pt>
                <c:pt idx="1725">
                  <c:v>0.2857647149060526</c:v>
                </c:pt>
                <c:pt idx="1726">
                  <c:v>0.28595720888469284</c:v>
                </c:pt>
                <c:pt idx="1727">
                  <c:v>0.28508358236624853</c:v>
                </c:pt>
                <c:pt idx="1728">
                  <c:v>0.2877784980672124</c:v>
                </c:pt>
                <c:pt idx="1729">
                  <c:v>0.28563144984391703</c:v>
                </c:pt>
                <c:pt idx="1730">
                  <c:v>0.2867567992575063</c:v>
                </c:pt>
                <c:pt idx="1731">
                  <c:v>0.28551299201090757</c:v>
                </c:pt>
                <c:pt idx="1732">
                  <c:v>0.28567587153129553</c:v>
                </c:pt>
                <c:pt idx="1733">
                  <c:v>0.28588317273906194</c:v>
                </c:pt>
                <c:pt idx="1734">
                  <c:v>0.28508358236624853</c:v>
                </c:pt>
                <c:pt idx="1735">
                  <c:v>0.28354363053712633</c:v>
                </c:pt>
                <c:pt idx="1736">
                  <c:v>0.28412111247304711</c:v>
                </c:pt>
                <c:pt idx="1737">
                  <c:v>0.28702332938177744</c:v>
                </c:pt>
                <c:pt idx="1738">
                  <c:v>0.2884892450652688</c:v>
                </c:pt>
                <c:pt idx="1739">
                  <c:v>0.28204810039538264</c:v>
                </c:pt>
                <c:pt idx="1740">
                  <c:v>0.2852168474283841</c:v>
                </c:pt>
                <c:pt idx="1741">
                  <c:v>0.28532049803226733</c:v>
                </c:pt>
                <c:pt idx="1742">
                  <c:v>0.28280326908081754</c:v>
                </c:pt>
                <c:pt idx="1743">
                  <c:v>0.28814867879536676</c:v>
                </c:pt>
                <c:pt idx="1744">
                  <c:v>0.2861645100924593</c:v>
                </c:pt>
                <c:pt idx="1745">
                  <c:v>0.28862251012740436</c:v>
                </c:pt>
                <c:pt idx="1746">
                  <c:v>0.28092275098179331</c:v>
                </c:pt>
                <c:pt idx="1747">
                  <c:v>0.28466897995071561</c:v>
                </c:pt>
                <c:pt idx="1748">
                  <c:v>0.2876304257759506</c:v>
                </c:pt>
                <c:pt idx="1749">
                  <c:v>0.28101159435655038</c:v>
                </c:pt>
                <c:pt idx="1750">
                  <c:v>0.28234424497790617</c:v>
                </c:pt>
                <c:pt idx="1751">
                  <c:v>0.28555741369828613</c:v>
                </c:pt>
                <c:pt idx="1752">
                  <c:v>0.2850983895953747</c:v>
                </c:pt>
                <c:pt idx="1753">
                  <c:v>0.28369170282838807</c:v>
                </c:pt>
                <c:pt idx="1754">
                  <c:v>0.28726024504779624</c:v>
                </c:pt>
                <c:pt idx="1755">
                  <c:v>0.28644584744585666</c:v>
                </c:pt>
                <c:pt idx="1756">
                  <c:v>0.28644584744585666</c:v>
                </c:pt>
                <c:pt idx="1757">
                  <c:v>0.2857647149060526</c:v>
                </c:pt>
                <c:pt idx="1758">
                  <c:v>0.28489108838760824</c:v>
                </c:pt>
                <c:pt idx="1759">
                  <c:v>0.28530569080314117</c:v>
                </c:pt>
                <c:pt idx="1760">
                  <c:v>0.28366208837013573</c:v>
                </c:pt>
                <c:pt idx="1761">
                  <c:v>0.28361766668275723</c:v>
                </c:pt>
                <c:pt idx="1762">
                  <c:v>0.28070064254490074</c:v>
                </c:pt>
                <c:pt idx="1763">
                  <c:v>0.28354363053712633</c:v>
                </c:pt>
                <c:pt idx="1764">
                  <c:v>0.2853353052613935</c:v>
                </c:pt>
                <c:pt idx="1765">
                  <c:v>0.28619412455071164</c:v>
                </c:pt>
                <c:pt idx="1766">
                  <c:v>0.28419514861867801</c:v>
                </c:pt>
                <c:pt idx="1767">
                  <c:v>0.28757119685944593</c:v>
                </c:pt>
                <c:pt idx="1768">
                  <c:v>0.28449129320120153</c:v>
                </c:pt>
                <c:pt idx="1769">
                  <c:v>0.28502435344974381</c:v>
                </c:pt>
                <c:pt idx="1770">
                  <c:v>0.28455052211770621</c:v>
                </c:pt>
                <c:pt idx="1771">
                  <c:v>0.28456532934683237</c:v>
                </c:pt>
                <c:pt idx="1772">
                  <c:v>0.28360285945363101</c:v>
                </c:pt>
                <c:pt idx="1773">
                  <c:v>0.28389900403615453</c:v>
                </c:pt>
                <c:pt idx="1774">
                  <c:v>0.28656430527886606</c:v>
                </c:pt>
                <c:pt idx="1775">
                  <c:v>0.28524646188663644</c:v>
                </c:pt>
                <c:pt idx="1776">
                  <c:v>0.28535011249051967</c:v>
                </c:pt>
                <c:pt idx="1777">
                  <c:v>0.2843432209099398</c:v>
                </c:pt>
                <c:pt idx="1778">
                  <c:v>0.28306979920508873</c:v>
                </c:pt>
                <c:pt idx="1779">
                  <c:v>0.28262558233130347</c:v>
                </c:pt>
                <c:pt idx="1780">
                  <c:v>0.28520204019925793</c:v>
                </c:pt>
                <c:pt idx="1781">
                  <c:v>0.28410630524392094</c:v>
                </c:pt>
                <c:pt idx="1782">
                  <c:v>0.28164830520897588</c:v>
                </c:pt>
                <c:pt idx="1783">
                  <c:v>0.28761561854682444</c:v>
                </c:pt>
                <c:pt idx="1784">
                  <c:v>0.28779330529633856</c:v>
                </c:pt>
                <c:pt idx="1785">
                  <c:v>0.28524646188663644</c:v>
                </c:pt>
                <c:pt idx="1786">
                  <c:v>0.286475461904109</c:v>
                </c:pt>
                <c:pt idx="1787">
                  <c:v>0.28546857032352907</c:v>
                </c:pt>
                <c:pt idx="1788">
                  <c:v>0.28314383535071957</c:v>
                </c:pt>
                <c:pt idx="1789">
                  <c:v>0.28490589561673441</c:v>
                </c:pt>
                <c:pt idx="1790">
                  <c:v>0.2846245582633371</c:v>
                </c:pt>
                <c:pt idx="1791">
                  <c:v>0.2866383414244969</c:v>
                </c:pt>
                <c:pt idx="1792">
                  <c:v>0.28016758229635841</c:v>
                </c:pt>
                <c:pt idx="1793">
                  <c:v>0.28431360645168741</c:v>
                </c:pt>
                <c:pt idx="1794">
                  <c:v>0.28389900403615453</c:v>
                </c:pt>
                <c:pt idx="1795">
                  <c:v>0.28702332938177744</c:v>
                </c:pt>
                <c:pt idx="1796">
                  <c:v>0.28250712449829407</c:v>
                </c:pt>
                <c:pt idx="1797">
                  <c:v>0.2868752570905157</c:v>
                </c:pt>
                <c:pt idx="1798">
                  <c:v>0.28120408833519062</c:v>
                </c:pt>
                <c:pt idx="1799">
                  <c:v>0.27993066663033961</c:v>
                </c:pt>
                <c:pt idx="1800">
                  <c:v>0.28222578714489671</c:v>
                </c:pt>
                <c:pt idx="1801">
                  <c:v>0.28370651005751424</c:v>
                </c:pt>
                <c:pt idx="1802">
                  <c:v>0.28086352206528864</c:v>
                </c:pt>
                <c:pt idx="1803">
                  <c:v>0.28495031730411291</c:v>
                </c:pt>
                <c:pt idx="1804">
                  <c:v>0.28632738961284721</c:v>
                </c:pt>
                <c:pt idx="1805">
                  <c:v>0.28463936549246327</c:v>
                </c:pt>
                <c:pt idx="1806">
                  <c:v>0.28204810039538264</c:v>
                </c:pt>
                <c:pt idx="1807">
                  <c:v>0.28215175099926587</c:v>
                </c:pt>
                <c:pt idx="1808">
                  <c:v>0.28441725705557064</c:v>
                </c:pt>
                <c:pt idx="1809">
                  <c:v>0.28535011249051967</c:v>
                </c:pt>
                <c:pt idx="1810">
                  <c:v>0.28373612451576657</c:v>
                </c:pt>
                <c:pt idx="1811">
                  <c:v>0.28204810039538264</c:v>
                </c:pt>
                <c:pt idx="1812">
                  <c:v>0.28126331725169534</c:v>
                </c:pt>
                <c:pt idx="1813">
                  <c:v>0.28774888360896006</c:v>
                </c:pt>
                <c:pt idx="1814">
                  <c:v>0.28366208837013573</c:v>
                </c:pt>
                <c:pt idx="1815">
                  <c:v>0.28164830520897588</c:v>
                </c:pt>
                <c:pt idx="1816">
                  <c:v>0.28247751004004168</c:v>
                </c:pt>
                <c:pt idx="1817">
                  <c:v>0.28327710041285514</c:v>
                </c:pt>
                <c:pt idx="1818">
                  <c:v>0.2840322690982901</c:v>
                </c:pt>
                <c:pt idx="1819">
                  <c:v>0.283514016078874</c:v>
                </c:pt>
                <c:pt idx="1820">
                  <c:v>0.28354363053712633</c:v>
                </c:pt>
                <c:pt idx="1821">
                  <c:v>0.28204810039538264</c:v>
                </c:pt>
                <c:pt idx="1822">
                  <c:v>0.28215175099926587</c:v>
                </c:pt>
                <c:pt idx="1823">
                  <c:v>0.28906672700118963</c:v>
                </c:pt>
                <c:pt idx="1824">
                  <c:v>0.28114485941868594</c:v>
                </c:pt>
                <c:pt idx="1825">
                  <c:v>0.28247751004004168</c:v>
                </c:pt>
                <c:pt idx="1826">
                  <c:v>0.28213694377013965</c:v>
                </c:pt>
                <c:pt idx="1827">
                  <c:v>0.28335113655848604</c:v>
                </c:pt>
                <c:pt idx="1828">
                  <c:v>0.28449129320120153</c:v>
                </c:pt>
                <c:pt idx="1829">
                  <c:v>0.28537972694877201</c:v>
                </c:pt>
                <c:pt idx="1830">
                  <c:v>0.28090794375266714</c:v>
                </c:pt>
                <c:pt idx="1831">
                  <c:v>0.28524646188663644</c:v>
                </c:pt>
                <c:pt idx="1832">
                  <c:v>0.28046372687888188</c:v>
                </c:pt>
                <c:pt idx="1833">
                  <c:v>0.2843432209099398</c:v>
                </c:pt>
                <c:pt idx="1834">
                  <c:v>0.2867567992575063</c:v>
                </c:pt>
                <c:pt idx="1835">
                  <c:v>0.28255154618567258</c:v>
                </c:pt>
                <c:pt idx="1836">
                  <c:v>0.28215175099926587</c:v>
                </c:pt>
                <c:pt idx="1837">
                  <c:v>0.28554260646915997</c:v>
                </c:pt>
                <c:pt idx="1838">
                  <c:v>0.28614970286333313</c:v>
                </c:pt>
                <c:pt idx="1839">
                  <c:v>0.28726024504779624</c:v>
                </c:pt>
                <c:pt idx="1840">
                  <c:v>0.28198887147887791</c:v>
                </c:pt>
                <c:pt idx="1841">
                  <c:v>0.28503916067886997</c:v>
                </c:pt>
                <c:pt idx="1842">
                  <c:v>0.28295134137207928</c:v>
                </c:pt>
                <c:pt idx="1843">
                  <c:v>0.2834399799332431</c:v>
                </c:pt>
                <c:pt idx="1844">
                  <c:v>0.28330671487110748</c:v>
                </c:pt>
                <c:pt idx="1845">
                  <c:v>0.2848614739293559</c:v>
                </c:pt>
                <c:pt idx="1846">
                  <c:v>0.28471340163809417</c:v>
                </c:pt>
                <c:pt idx="1847">
                  <c:v>0.28631258238372104</c:v>
                </c:pt>
                <c:pt idx="1848">
                  <c:v>0.28213694377013965</c:v>
                </c:pt>
                <c:pt idx="1849">
                  <c:v>0.28033046181674631</c:v>
                </c:pt>
                <c:pt idx="1850">
                  <c:v>0.28342517270411693</c:v>
                </c:pt>
                <c:pt idx="1851">
                  <c:v>0.28147061845946181</c:v>
                </c:pt>
                <c:pt idx="1852">
                  <c:v>0.28191483533324707</c:v>
                </c:pt>
                <c:pt idx="1853">
                  <c:v>0.28278846185169138</c:v>
                </c:pt>
                <c:pt idx="1854">
                  <c:v>0.2836768955992619</c:v>
                </c:pt>
                <c:pt idx="1855">
                  <c:v>0.28429879922256124</c:v>
                </c:pt>
                <c:pt idx="1856">
                  <c:v>0.28395823295265921</c:v>
                </c:pt>
                <c:pt idx="1857">
                  <c:v>0.28672718479925396</c:v>
                </c:pt>
                <c:pt idx="1858">
                  <c:v>0.28345478716236927</c:v>
                </c:pt>
                <c:pt idx="1859">
                  <c:v>0.28456532934683237</c:v>
                </c:pt>
                <c:pt idx="1860">
                  <c:v>0.28607566671770224</c:v>
                </c:pt>
                <c:pt idx="1861">
                  <c:v>0.28086352206528864</c:v>
                </c:pt>
                <c:pt idx="1862">
                  <c:v>0.28527607634488883</c:v>
                </c:pt>
                <c:pt idx="1863">
                  <c:v>0.28244789558178934</c:v>
                </c:pt>
                <c:pt idx="1864">
                  <c:v>0.2860016305720714</c:v>
                </c:pt>
                <c:pt idx="1865">
                  <c:v>0.28755638963031976</c:v>
                </c:pt>
                <c:pt idx="1866">
                  <c:v>0.28773407637983389</c:v>
                </c:pt>
                <c:pt idx="1867">
                  <c:v>0.286475461904109</c:v>
                </c:pt>
                <c:pt idx="1868">
                  <c:v>0.28127812448082151</c:v>
                </c:pt>
                <c:pt idx="1869">
                  <c:v>0.28290691968470077</c:v>
                </c:pt>
                <c:pt idx="1870">
                  <c:v>0.28346959439149544</c:v>
                </c:pt>
                <c:pt idx="1871">
                  <c:v>0.27945683529830201</c:v>
                </c:pt>
                <c:pt idx="1872">
                  <c:v>0.28117447387693828</c:v>
                </c:pt>
                <c:pt idx="1873">
                  <c:v>0.28244789558178934</c:v>
                </c:pt>
                <c:pt idx="1874">
                  <c:v>0.28603124503032373</c:v>
                </c:pt>
                <c:pt idx="1875">
                  <c:v>0.28400265464003777</c:v>
                </c:pt>
                <c:pt idx="1876">
                  <c:v>0.28271442570606053</c:v>
                </c:pt>
                <c:pt idx="1877">
                  <c:v>0.28326229318372897</c:v>
                </c:pt>
                <c:pt idx="1878">
                  <c:v>0.28240347389441084</c:v>
                </c:pt>
                <c:pt idx="1879">
                  <c:v>0.28502435344974381</c:v>
                </c:pt>
                <c:pt idx="1880">
                  <c:v>0.28542414863615051</c:v>
                </c:pt>
                <c:pt idx="1881">
                  <c:v>0.2827292329351867</c:v>
                </c:pt>
                <c:pt idx="1882">
                  <c:v>0.28444687151382303</c:v>
                </c:pt>
                <c:pt idx="1883">
                  <c:v>0.28586836550993577</c:v>
                </c:pt>
                <c:pt idx="1884">
                  <c:v>0.287660040234203</c:v>
                </c:pt>
                <c:pt idx="1885">
                  <c:v>0.28093755821091948</c:v>
                </c:pt>
                <c:pt idx="1886">
                  <c:v>0.28654949804973989</c:v>
                </c:pt>
                <c:pt idx="1887">
                  <c:v>0.28170753412548061</c:v>
                </c:pt>
                <c:pt idx="1888">
                  <c:v>0.28117447387693828</c:v>
                </c:pt>
                <c:pt idx="1889">
                  <c:v>0.27982701602645638</c:v>
                </c:pt>
                <c:pt idx="1890">
                  <c:v>0.28235905220703233</c:v>
                </c:pt>
                <c:pt idx="1891">
                  <c:v>0.28318825703809813</c:v>
                </c:pt>
                <c:pt idx="1892">
                  <c:v>0.28708255829828211</c:v>
                </c:pt>
                <c:pt idx="1893">
                  <c:v>0.2849799317623653</c:v>
                </c:pt>
                <c:pt idx="1894">
                  <c:v>0.28366208837013573</c:v>
                </c:pt>
                <c:pt idx="1895">
                  <c:v>0.28601643780119756</c:v>
                </c:pt>
                <c:pt idx="1896">
                  <c:v>0.28280326908081754</c:v>
                </c:pt>
                <c:pt idx="1897">
                  <c:v>0.2855722209274123</c:v>
                </c:pt>
                <c:pt idx="1898">
                  <c:v>0.28065622085752218</c:v>
                </c:pt>
                <c:pt idx="1899">
                  <c:v>0.28566106430216937</c:v>
                </c:pt>
                <c:pt idx="1900">
                  <c:v>0.28573510044780026</c:v>
                </c:pt>
                <c:pt idx="1901">
                  <c:v>0.2837953534322713</c:v>
                </c:pt>
                <c:pt idx="1902">
                  <c:v>0.28160388352159738</c:v>
                </c:pt>
                <c:pt idx="1903">
                  <c:v>0.2823738594361585</c:v>
                </c:pt>
                <c:pt idx="1904">
                  <c:v>0.28086352206528864</c:v>
                </c:pt>
                <c:pt idx="1905">
                  <c:v>0.2843432209099398</c:v>
                </c:pt>
                <c:pt idx="1906">
                  <c:v>0.28589797996818817</c:v>
                </c:pt>
                <c:pt idx="1907">
                  <c:v>0.28258116064392491</c:v>
                </c:pt>
                <c:pt idx="1908">
                  <c:v>0.28555741369828613</c:v>
                </c:pt>
                <c:pt idx="1909">
                  <c:v>0.28478743778372501</c:v>
                </c:pt>
                <c:pt idx="1910">
                  <c:v>0.27729497984588047</c:v>
                </c:pt>
                <c:pt idx="1911">
                  <c:v>0.28299576305945784</c:v>
                </c:pt>
                <c:pt idx="1912">
                  <c:v>0.27953087144393285</c:v>
                </c:pt>
                <c:pt idx="1913">
                  <c:v>0.28185560641674234</c:v>
                </c:pt>
                <c:pt idx="1914">
                  <c:v>0.28216655822839204</c:v>
                </c:pt>
                <c:pt idx="1915">
                  <c:v>0.28009354615072751</c:v>
                </c:pt>
                <c:pt idx="1916">
                  <c:v>0.28487628115848207</c:v>
                </c:pt>
                <c:pt idx="1917">
                  <c:v>0.27662865453520252</c:v>
                </c:pt>
                <c:pt idx="1918">
                  <c:v>0.28706775106915594</c:v>
                </c:pt>
                <c:pt idx="1919">
                  <c:v>0.28397304018178543</c:v>
                </c:pt>
                <c:pt idx="1920">
                  <c:v>0.2837953534322713</c:v>
                </c:pt>
                <c:pt idx="1921">
                  <c:v>0.28401746186916393</c:v>
                </c:pt>
                <c:pt idx="1922">
                  <c:v>0.28281807630994371</c:v>
                </c:pt>
                <c:pt idx="1923">
                  <c:v>0.28262558233130347</c:v>
                </c:pt>
                <c:pt idx="1924">
                  <c:v>0.28108563050218127</c:v>
                </c:pt>
                <c:pt idx="1925">
                  <c:v>0.28346959439149544</c:v>
                </c:pt>
                <c:pt idx="1926">
                  <c:v>0.28309941366334107</c:v>
                </c:pt>
                <c:pt idx="1927">
                  <c:v>0.28274404016431287</c:v>
                </c:pt>
                <c:pt idx="1928">
                  <c:v>0.28269961847693437</c:v>
                </c:pt>
                <c:pt idx="1929">
                  <c:v>0.28157426906334504</c:v>
                </c:pt>
                <c:pt idx="1930">
                  <c:v>0.28591278719731433</c:v>
                </c:pt>
                <c:pt idx="1931">
                  <c:v>0.28224059437402294</c:v>
                </c:pt>
                <c:pt idx="1932">
                  <c:v>0.28465417272158944</c:v>
                </c:pt>
                <c:pt idx="1933">
                  <c:v>0.28164830520897588</c:v>
                </c:pt>
                <c:pt idx="1934">
                  <c:v>0.28520204019925793</c:v>
                </c:pt>
                <c:pt idx="1935">
                  <c:v>0.28244789558178934</c:v>
                </c:pt>
                <c:pt idx="1936">
                  <c:v>0.28386938957790214</c:v>
                </c:pt>
                <c:pt idx="1937">
                  <c:v>0.28332152210023365</c:v>
                </c:pt>
                <c:pt idx="1938">
                  <c:v>0.28324748595460281</c:v>
                </c:pt>
                <c:pt idx="1939">
                  <c:v>0.28234424497790617</c:v>
                </c:pt>
                <c:pt idx="1940">
                  <c:v>0.28138177508470474</c:v>
                </c:pt>
                <c:pt idx="1941">
                  <c:v>0.28415072693129945</c:v>
                </c:pt>
                <c:pt idx="1942">
                  <c:v>0.28951094387497489</c:v>
                </c:pt>
                <c:pt idx="1943">
                  <c:v>0.28231463051965378</c:v>
                </c:pt>
                <c:pt idx="1944">
                  <c:v>0.28397304018178543</c:v>
                </c:pt>
                <c:pt idx="1945">
                  <c:v>0.27853878709247915</c:v>
                </c:pt>
                <c:pt idx="1946">
                  <c:v>0.28477263055459884</c:v>
                </c:pt>
                <c:pt idx="1947">
                  <c:v>0.2871862089021654</c:v>
                </c:pt>
                <c:pt idx="1948">
                  <c:v>0.28038969073325098</c:v>
                </c:pt>
                <c:pt idx="1949">
                  <c:v>0.28281807630994371</c:v>
                </c:pt>
                <c:pt idx="1950">
                  <c:v>0.28041930519150338</c:v>
                </c:pt>
                <c:pt idx="1951">
                  <c:v>0.28289211245557461</c:v>
                </c:pt>
                <c:pt idx="1952">
                  <c:v>0.27997508831771811</c:v>
                </c:pt>
                <c:pt idx="1953">
                  <c:v>0.28333632932935987</c:v>
                </c:pt>
                <c:pt idx="1954">
                  <c:v>0.28304018474683634</c:v>
                </c:pt>
                <c:pt idx="1955">
                  <c:v>0.28429879922256124</c:v>
                </c:pt>
                <c:pt idx="1956">
                  <c:v>0.28333632932935987</c:v>
                </c:pt>
                <c:pt idx="1957">
                  <c:v>0.28321787149635047</c:v>
                </c:pt>
                <c:pt idx="1958">
                  <c:v>0.28253673895654641</c:v>
                </c:pt>
                <c:pt idx="1959">
                  <c:v>0.28418034138955184</c:v>
                </c:pt>
                <c:pt idx="1960">
                  <c:v>0.2831586425798458</c:v>
                </c:pt>
                <c:pt idx="1961">
                  <c:v>0.28332152210023365</c:v>
                </c:pt>
                <c:pt idx="1962">
                  <c:v>0.28136696785557858</c:v>
                </c:pt>
                <c:pt idx="1963">
                  <c:v>0.28249231726916785</c:v>
                </c:pt>
                <c:pt idx="1964">
                  <c:v>0.28423957030605651</c:v>
                </c:pt>
                <c:pt idx="1965">
                  <c:v>0.2860016305720714</c:v>
                </c:pt>
                <c:pt idx="1966">
                  <c:v>0.28262558233130347</c:v>
                </c:pt>
                <c:pt idx="1967">
                  <c:v>0.28212213654101348</c:v>
                </c:pt>
                <c:pt idx="1968">
                  <c:v>0.28203329316625642</c:v>
                </c:pt>
                <c:pt idx="1969">
                  <c:v>0.28252193172742024</c:v>
                </c:pt>
                <c:pt idx="1970">
                  <c:v>0.28274404016431287</c:v>
                </c:pt>
                <c:pt idx="1971">
                  <c:v>0.28626816069634253</c:v>
                </c:pt>
                <c:pt idx="1972">
                  <c:v>0.27969375096432081</c:v>
                </c:pt>
                <c:pt idx="1973">
                  <c:v>0.28472820886722033</c:v>
                </c:pt>
                <c:pt idx="1974">
                  <c:v>0.28440244982644447</c:v>
                </c:pt>
                <c:pt idx="1975">
                  <c:v>0.2835584377662525</c:v>
                </c:pt>
                <c:pt idx="1976">
                  <c:v>0.28301057028858401</c:v>
                </c:pt>
                <c:pt idx="1977">
                  <c:v>0.28118928110606445</c:v>
                </c:pt>
                <c:pt idx="1978">
                  <c:v>0.28289211245557461</c:v>
                </c:pt>
                <c:pt idx="1979">
                  <c:v>0.28074506423227924</c:v>
                </c:pt>
                <c:pt idx="1980">
                  <c:v>0.28102640158567654</c:v>
                </c:pt>
                <c:pt idx="1981">
                  <c:v>0.28191483533324707</c:v>
                </c:pt>
                <c:pt idx="1982">
                  <c:v>0.28471340163809417</c:v>
                </c:pt>
                <c:pt idx="1983">
                  <c:v>0.28526126911576266</c:v>
                </c:pt>
                <c:pt idx="1984">
                  <c:v>0.28250712449829407</c:v>
                </c:pt>
                <c:pt idx="1985">
                  <c:v>0.28610528117595463</c:v>
                </c:pt>
                <c:pt idx="1986">
                  <c:v>0.28361766668275723</c:v>
                </c:pt>
                <c:pt idx="1987">
                  <c:v>0.28304018474683634</c:v>
                </c:pt>
                <c:pt idx="1988">
                  <c:v>0.28358805222450484</c:v>
                </c:pt>
                <c:pt idx="1989">
                  <c:v>0.27985663048470877</c:v>
                </c:pt>
                <c:pt idx="1990">
                  <c:v>0.28241828112353701</c:v>
                </c:pt>
                <c:pt idx="1991">
                  <c:v>0.28339555824586454</c:v>
                </c:pt>
                <c:pt idx="1992">
                  <c:v>0.27899781119539058</c:v>
                </c:pt>
                <c:pt idx="1993">
                  <c:v>0.28195925702062558</c:v>
                </c:pt>
                <c:pt idx="1994">
                  <c:v>0.28021200398373691</c:v>
                </c:pt>
                <c:pt idx="1995">
                  <c:v>0.28449129320120153</c:v>
                </c:pt>
                <c:pt idx="1996">
                  <c:v>0.27916069071577848</c:v>
                </c:pt>
                <c:pt idx="1997">
                  <c:v>0.28166311243810205</c:v>
                </c:pt>
                <c:pt idx="1998">
                  <c:v>0.28231463051965378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C99-8145-ABA7-071B3E82A327}"/>
            </c:ext>
          </c:extLst>
        </c:ser>
        <c:ser>
          <c:idx val="1"/>
          <c:order val="1"/>
          <c:tx>
            <c:strRef>
              <c:f>Sheet1!$F$3</c:f>
              <c:strCache>
                <c:ptCount val="1"/>
                <c:pt idx="0">
                  <c:v>H3K27me3</c:v>
                </c:pt>
              </c:strCache>
            </c:strRef>
          </c:tx>
          <c:spPr>
            <a:ln w="9525" cap="rnd">
              <a:solidFill>
                <a:srgbClr val="0432FF"/>
              </a:solidFill>
              <a:round/>
            </a:ln>
            <a:effectLst/>
          </c:spPr>
          <c:marker>
            <c:symbol val="none"/>
          </c:marker>
          <c:xVal>
            <c:numRef>
              <c:f>Sheet1!$D$4:$D$2002</c:f>
              <c:numCache>
                <c:formatCode>General</c:formatCode>
                <c:ptCount val="199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</c:numCache>
            </c:numRef>
          </c:xVal>
          <c:yVal>
            <c:numRef>
              <c:f>Sheet1!$F$4:$F$2002</c:f>
              <c:numCache>
                <c:formatCode>General</c:formatCode>
                <c:ptCount val="1999"/>
                <c:pt idx="0">
                  <c:v>3.0278594003554891</c:v>
                </c:pt>
                <c:pt idx="1">
                  <c:v>2.7246752391433038</c:v>
                </c:pt>
                <c:pt idx="2">
                  <c:v>2.7242923341657685</c:v>
                </c:pt>
                <c:pt idx="3">
                  <c:v>2.6818664626548947</c:v>
                </c:pt>
                <c:pt idx="4">
                  <c:v>2.6817133006638807</c:v>
                </c:pt>
                <c:pt idx="5">
                  <c:v>2.6829385965919923</c:v>
                </c:pt>
                <c:pt idx="6">
                  <c:v>2.6591984879848245</c:v>
                </c:pt>
                <c:pt idx="7">
                  <c:v>2.6502002210127529</c:v>
                </c:pt>
                <c:pt idx="8">
                  <c:v>2.636453932319248</c:v>
                </c:pt>
                <c:pt idx="9">
                  <c:v>2.6131733096851217</c:v>
                </c:pt>
                <c:pt idx="10">
                  <c:v>2.599235568502849</c:v>
                </c:pt>
                <c:pt idx="11">
                  <c:v>2.5808561295811709</c:v>
                </c:pt>
                <c:pt idx="12">
                  <c:v>2.5636254055920973</c:v>
                </c:pt>
                <c:pt idx="13">
                  <c:v>2.5431016987962232</c:v>
                </c:pt>
                <c:pt idx="14">
                  <c:v>2.5262155892869314</c:v>
                </c:pt>
                <c:pt idx="15">
                  <c:v>2.5092911892798857</c:v>
                </c:pt>
                <c:pt idx="16">
                  <c:v>2.4897630354256028</c:v>
                </c:pt>
                <c:pt idx="17">
                  <c:v>2.4780078526152791</c:v>
                </c:pt>
                <c:pt idx="18">
                  <c:v>2.4452694770360397</c:v>
                </c:pt>
                <c:pt idx="19">
                  <c:v>2.4366541150415029</c:v>
                </c:pt>
                <c:pt idx="20">
                  <c:v>2.4082042752106552</c:v>
                </c:pt>
                <c:pt idx="21">
                  <c:v>2.400469594664449</c:v>
                </c:pt>
                <c:pt idx="22">
                  <c:v>2.3950323439834524</c:v>
                </c:pt>
                <c:pt idx="23">
                  <c:v>2.3808648598146585</c:v>
                </c:pt>
                <c:pt idx="24">
                  <c:v>2.3672334426144142</c:v>
                </c:pt>
                <c:pt idx="25">
                  <c:v>2.3560143267726397</c:v>
                </c:pt>
                <c:pt idx="26">
                  <c:v>2.3406215466757341</c:v>
                </c:pt>
                <c:pt idx="27">
                  <c:v>2.3190257059427619</c:v>
                </c:pt>
                <c:pt idx="28">
                  <c:v>2.2958216643041429</c:v>
                </c:pt>
                <c:pt idx="29">
                  <c:v>2.2849088724443964</c:v>
                </c:pt>
                <c:pt idx="30">
                  <c:v>2.2877806597759087</c:v>
                </c:pt>
                <c:pt idx="31">
                  <c:v>2.2826114425791864</c:v>
                </c:pt>
                <c:pt idx="32">
                  <c:v>2.2583735575012232</c:v>
                </c:pt>
                <c:pt idx="33">
                  <c:v>2.2458142742380764</c:v>
                </c:pt>
                <c:pt idx="34">
                  <c:v>2.2437082968616342</c:v>
                </c:pt>
                <c:pt idx="35">
                  <c:v>2.2450101737852535</c:v>
                </c:pt>
                <c:pt idx="36">
                  <c:v>2.2426744534222895</c:v>
                </c:pt>
                <c:pt idx="37">
                  <c:v>2.2219592941376485</c:v>
                </c:pt>
                <c:pt idx="38">
                  <c:v>2.2064899330452357</c:v>
                </c:pt>
                <c:pt idx="39">
                  <c:v>2.2146840995644839</c:v>
                </c:pt>
                <c:pt idx="40">
                  <c:v>2.1892209185584086</c:v>
                </c:pt>
                <c:pt idx="41">
                  <c:v>2.1837070868819053</c:v>
                </c:pt>
                <c:pt idx="42">
                  <c:v>2.1806438470616256</c:v>
                </c:pt>
                <c:pt idx="43">
                  <c:v>2.1816776905009698</c:v>
                </c:pt>
                <c:pt idx="44">
                  <c:v>2.1740195909502704</c:v>
                </c:pt>
                <c:pt idx="45">
                  <c:v>2.1498199963700606</c:v>
                </c:pt>
                <c:pt idx="46">
                  <c:v>2.174134462443531</c:v>
                </c:pt>
                <c:pt idx="47">
                  <c:v>2.1498965773655678</c:v>
                </c:pt>
                <c:pt idx="48">
                  <c:v>2.1508538398094053</c:v>
                </c:pt>
                <c:pt idx="49">
                  <c:v>2.1207192180774035</c:v>
                </c:pt>
                <c:pt idx="50">
                  <c:v>2.1280327031483215</c:v>
                </c:pt>
                <c:pt idx="51">
                  <c:v>2.1164306823290118</c:v>
                </c:pt>
                <c:pt idx="52">
                  <c:v>2.1097681357199036</c:v>
                </c:pt>
                <c:pt idx="53">
                  <c:v>2.1081599348142568</c:v>
                </c:pt>
                <c:pt idx="54">
                  <c:v>2.1079684823254894</c:v>
                </c:pt>
                <c:pt idx="55">
                  <c:v>2.0961750090174123</c:v>
                </c:pt>
                <c:pt idx="56">
                  <c:v>2.0946433891072722</c:v>
                </c:pt>
                <c:pt idx="57">
                  <c:v>2.0861046081082426</c:v>
                </c:pt>
                <c:pt idx="58">
                  <c:v>2.0800929999609434</c:v>
                </c:pt>
                <c:pt idx="59">
                  <c:v>2.0723583194147377</c:v>
                </c:pt>
                <c:pt idx="60">
                  <c:v>2.0586886117167391</c:v>
                </c:pt>
                <c:pt idx="61">
                  <c:v>2.072894386383286</c:v>
                </c:pt>
                <c:pt idx="62">
                  <c:v>2.0710947329888723</c:v>
                </c:pt>
                <c:pt idx="63">
                  <c:v>2.0613306560617306</c:v>
                </c:pt>
                <c:pt idx="64">
                  <c:v>2.0613306560617306</c:v>
                </c:pt>
                <c:pt idx="65">
                  <c:v>2.0582674162414509</c:v>
                </c:pt>
                <c:pt idx="66">
                  <c:v>2.0576164777796411</c:v>
                </c:pt>
                <c:pt idx="67">
                  <c:v>2.0455932614850436</c:v>
                </c:pt>
                <c:pt idx="68">
                  <c:v>2.0426448931580241</c:v>
                </c:pt>
                <c:pt idx="69">
                  <c:v>2.038624390893907</c:v>
                </c:pt>
                <c:pt idx="70">
                  <c:v>2.048120434336774</c:v>
                </c:pt>
                <c:pt idx="71">
                  <c:v>2.0284008279937238</c:v>
                </c:pt>
                <c:pt idx="72">
                  <c:v>2.0285922804824907</c:v>
                </c:pt>
                <c:pt idx="73">
                  <c:v>2.0262565601195277</c:v>
                </c:pt>
                <c:pt idx="74">
                  <c:v>2.0212022144160664</c:v>
                </c:pt>
                <c:pt idx="75">
                  <c:v>2.0105191655428403</c:v>
                </c:pt>
                <c:pt idx="76">
                  <c:v>2.012778304910297</c:v>
                </c:pt>
                <c:pt idx="77">
                  <c:v>2.0293197999398074</c:v>
                </c:pt>
                <c:pt idx="78">
                  <c:v>2.005311657848365</c:v>
                </c:pt>
                <c:pt idx="79">
                  <c:v>1.9981130442707076</c:v>
                </c:pt>
                <c:pt idx="80">
                  <c:v>2.0110935230091429</c:v>
                </c:pt>
                <c:pt idx="81">
                  <c:v>1.9934416035447811</c:v>
                </c:pt>
                <c:pt idx="82">
                  <c:v>1.9930969890649999</c:v>
                </c:pt>
                <c:pt idx="83">
                  <c:v>2.0014060270775085</c:v>
                </c:pt>
                <c:pt idx="84">
                  <c:v>2.0074176352248072</c:v>
                </c:pt>
                <c:pt idx="85">
                  <c:v>1.9940159610110837</c:v>
                </c:pt>
                <c:pt idx="86">
                  <c:v>1.9854388895143003</c:v>
                </c:pt>
                <c:pt idx="87">
                  <c:v>1.9860898279761099</c:v>
                </c:pt>
                <c:pt idx="88">
                  <c:v>1.9695100424488459</c:v>
                </c:pt>
                <c:pt idx="89">
                  <c:v>1.980997191774895</c:v>
                </c:pt>
                <c:pt idx="90">
                  <c:v>1.9641110822656027</c:v>
                </c:pt>
                <c:pt idx="91">
                  <c:v>1.989727425262692</c:v>
                </c:pt>
                <c:pt idx="92">
                  <c:v>1.9658341546645099</c:v>
                </c:pt>
                <c:pt idx="93">
                  <c:v>1.9772064324972984</c:v>
                </c:pt>
                <c:pt idx="94">
                  <c:v>1.9754450696006378</c:v>
                </c:pt>
                <c:pt idx="95">
                  <c:v>1.9724201202781115</c:v>
                </c:pt>
                <c:pt idx="96">
                  <c:v>1.9653746686914682</c:v>
                </c:pt>
                <c:pt idx="97">
                  <c:v>1.9315641591751309</c:v>
                </c:pt>
                <c:pt idx="98">
                  <c:v>1.9485651401776833</c:v>
                </c:pt>
                <c:pt idx="99">
                  <c:v>1.9578697311317828</c:v>
                </c:pt>
                <c:pt idx="100">
                  <c:v>1.9474930062405853</c:v>
                </c:pt>
                <c:pt idx="101">
                  <c:v>1.9529302569215818</c:v>
                </c:pt>
                <c:pt idx="102">
                  <c:v>1.9485268496799297</c:v>
                </c:pt>
                <c:pt idx="103">
                  <c:v>1.9420940460573424</c:v>
                </c:pt>
                <c:pt idx="104">
                  <c:v>1.9325980026144753</c:v>
                </c:pt>
                <c:pt idx="105">
                  <c:v>1.9442383139315382</c:v>
                </c:pt>
                <c:pt idx="106">
                  <c:v>1.9454253193618967</c:v>
                </c:pt>
                <c:pt idx="107">
                  <c:v>1.9282711763683302</c:v>
                </c:pt>
                <c:pt idx="108">
                  <c:v>1.9350103039729456</c:v>
                </c:pt>
                <c:pt idx="109">
                  <c:v>1.9177412894861185</c:v>
                </c:pt>
                <c:pt idx="110">
                  <c:v>1.9365802143808386</c:v>
                </c:pt>
                <c:pt idx="111">
                  <c:v>1.9286540813458648</c:v>
                </c:pt>
                <c:pt idx="112">
                  <c:v>1.9401412306719139</c:v>
                </c:pt>
                <c:pt idx="113">
                  <c:v>1.9316790306683911</c:v>
                </c:pt>
                <c:pt idx="114">
                  <c:v>1.9127252342804106</c:v>
                </c:pt>
                <c:pt idx="115">
                  <c:v>1.9168223175400345</c:v>
                </c:pt>
                <c:pt idx="116">
                  <c:v>1.925935456005367</c:v>
                </c:pt>
                <c:pt idx="117">
                  <c:v>1.9108489998904892</c:v>
                </c:pt>
                <c:pt idx="118">
                  <c:v>1.9186602614322024</c:v>
                </c:pt>
                <c:pt idx="119">
                  <c:v>1.9240592216154457</c:v>
                </c:pt>
                <c:pt idx="120">
                  <c:v>1.9262800704851484</c:v>
                </c:pt>
                <c:pt idx="121">
                  <c:v>1.9064838831465907</c:v>
                </c:pt>
                <c:pt idx="122">
                  <c:v>1.9154438596209089</c:v>
                </c:pt>
                <c:pt idx="123">
                  <c:v>1.9143334351860573</c:v>
                </c:pt>
                <c:pt idx="124">
                  <c:v>1.9237911881311711</c:v>
                </c:pt>
                <c:pt idx="125">
                  <c:v>1.9176264179928582</c:v>
                </c:pt>
                <c:pt idx="126">
                  <c:v>1.9262800704851484</c:v>
                </c:pt>
                <c:pt idx="127">
                  <c:v>1.9149460831501133</c:v>
                </c:pt>
                <c:pt idx="128">
                  <c:v>1.9323682596279541</c:v>
                </c:pt>
                <c:pt idx="129">
                  <c:v>1.9263949419784088</c:v>
                </c:pt>
                <c:pt idx="130">
                  <c:v>1.9173583845085835</c:v>
                </c:pt>
                <c:pt idx="131">
                  <c:v>1.9228339256873335</c:v>
                </c:pt>
                <c:pt idx="132">
                  <c:v>1.9307217682245539</c:v>
                </c:pt>
                <c:pt idx="133">
                  <c:v>1.9485268496799297</c:v>
                </c:pt>
                <c:pt idx="134">
                  <c:v>1.9264715229739156</c:v>
                </c:pt>
                <c:pt idx="135">
                  <c:v>1.9297262152829631</c:v>
                </c:pt>
                <c:pt idx="136">
                  <c:v>1.9190048759119838</c:v>
                </c:pt>
                <c:pt idx="137">
                  <c:v>1.9347805609864246</c:v>
                </c:pt>
                <c:pt idx="138">
                  <c:v>1.9610861329430764</c:v>
                </c:pt>
                <c:pt idx="139">
                  <c:v>1.9448126713978406</c:v>
                </c:pt>
                <c:pt idx="140">
                  <c:v>1.9410219121202443</c:v>
                </c:pt>
                <c:pt idx="141">
                  <c:v>1.9417877220753146</c:v>
                </c:pt>
                <c:pt idx="142">
                  <c:v>1.9364270523898246</c:v>
                </c:pt>
                <c:pt idx="143">
                  <c:v>1.9335169745605589</c:v>
                </c:pt>
                <c:pt idx="144">
                  <c:v>1.9540789718541869</c:v>
                </c:pt>
                <c:pt idx="145">
                  <c:v>1.9425535320303844</c:v>
                </c:pt>
                <c:pt idx="146">
                  <c:v>1.9419791745640818</c:v>
                </c:pt>
                <c:pt idx="147">
                  <c:v>1.9600139990059786</c:v>
                </c:pt>
                <c:pt idx="148">
                  <c:v>1.9353166279549736</c:v>
                </c:pt>
                <c:pt idx="149">
                  <c:v>1.9507094080518788</c:v>
                </c:pt>
                <c:pt idx="150">
                  <c:v>1.9468420677787761</c:v>
                </c:pt>
                <c:pt idx="151">
                  <c:v>1.945004123886608</c:v>
                </c:pt>
                <c:pt idx="152">
                  <c:v>1.9406390071427095</c:v>
                </c:pt>
                <c:pt idx="153">
                  <c:v>1.9504796650653582</c:v>
                </c:pt>
                <c:pt idx="154">
                  <c:v>1.9619285238936535</c:v>
                </c:pt>
                <c:pt idx="155">
                  <c:v>1.9655661211802358</c:v>
                </c:pt>
                <c:pt idx="156">
                  <c:v>1.951322056015935</c:v>
                </c:pt>
                <c:pt idx="157">
                  <c:v>1.9648003112251657</c:v>
                </c:pt>
                <c:pt idx="158">
                  <c:v>1.9561083682351221</c:v>
                </c:pt>
                <c:pt idx="159">
                  <c:v>1.9662936406375522</c:v>
                </c:pt>
                <c:pt idx="160">
                  <c:v>1.967595517561171</c:v>
                </c:pt>
                <c:pt idx="161">
                  <c:v>1.9618902333959001</c:v>
                </c:pt>
                <c:pt idx="162">
                  <c:v>1.9828351356670624</c:v>
                </c:pt>
                <c:pt idx="163">
                  <c:v>1.97437293566354</c:v>
                </c:pt>
                <c:pt idx="164">
                  <c:v>1.9876214478862497</c:v>
                </c:pt>
                <c:pt idx="165">
                  <c:v>2.0121273664484876</c:v>
                </c:pt>
                <c:pt idx="166">
                  <c:v>2.021508538398094</c:v>
                </c:pt>
                <c:pt idx="167">
                  <c:v>2.0311577438319754</c:v>
                </c:pt>
                <c:pt idx="168">
                  <c:v>2.0221594768599034</c:v>
                </c:pt>
                <c:pt idx="169">
                  <c:v>2.038930714875935</c:v>
                </c:pt>
                <c:pt idx="170">
                  <c:v>2.0503412832064769</c:v>
                </c:pt>
                <c:pt idx="171">
                  <c:v>2.0556636623942128</c:v>
                </c:pt>
                <c:pt idx="172">
                  <c:v>2.0790974470193526</c:v>
                </c:pt>
                <c:pt idx="173">
                  <c:v>2.0816629103688369</c:v>
                </c:pt>
                <c:pt idx="174">
                  <c:v>2.1006549972545714</c:v>
                </c:pt>
                <c:pt idx="175">
                  <c:v>2.1029141366220276</c:v>
                </c:pt>
                <c:pt idx="176">
                  <c:v>2.1165455538222724</c:v>
                </c:pt>
                <c:pt idx="177">
                  <c:v>2.1238590388931904</c:v>
                </c:pt>
                <c:pt idx="178">
                  <c:v>2.1350781547349649</c:v>
                </c:pt>
                <c:pt idx="179">
                  <c:v>2.1475608570026044</c:v>
                </c:pt>
                <c:pt idx="180">
                  <c:v>2.1587416823466254</c:v>
                </c:pt>
                <c:pt idx="181">
                  <c:v>2.1720667755648422</c:v>
                </c:pt>
                <c:pt idx="182">
                  <c:v>2.174134462443531</c:v>
                </c:pt>
                <c:pt idx="183">
                  <c:v>2.1686206307670273</c:v>
                </c:pt>
                <c:pt idx="184">
                  <c:v>2.2010909728619925</c:v>
                </c:pt>
                <c:pt idx="185">
                  <c:v>2.2024311402833652</c:v>
                </c:pt>
                <c:pt idx="186">
                  <c:v>2.2072174525025519</c:v>
                </c:pt>
                <c:pt idx="187">
                  <c:v>2.1952708172034612</c:v>
                </c:pt>
                <c:pt idx="188">
                  <c:v>2.211544278748697</c:v>
                </c:pt>
                <c:pt idx="189">
                  <c:v>2.2148372615554979</c:v>
                </c:pt>
                <c:pt idx="190">
                  <c:v>2.2185897303353403</c:v>
                </c:pt>
                <c:pt idx="191">
                  <c:v>2.219317249792657</c:v>
                </c:pt>
                <c:pt idx="192">
                  <c:v>2.2206191267162758</c:v>
                </c:pt>
                <c:pt idx="193">
                  <c:v>2.2206574172140296</c:v>
                </c:pt>
                <c:pt idx="194">
                  <c:v>2.234441996405288</c:v>
                </c:pt>
                <c:pt idx="195">
                  <c:v>2.2452399167717738</c:v>
                </c:pt>
                <c:pt idx="196">
                  <c:v>2.2356672923334</c:v>
                </c:pt>
                <c:pt idx="197">
                  <c:v>2.2460440172245977</c:v>
                </c:pt>
                <c:pt idx="198">
                  <c:v>2.2452016262740204</c:v>
                </c:pt>
                <c:pt idx="199">
                  <c:v>2.2408365095301219</c:v>
                </c:pt>
                <c:pt idx="200">
                  <c:v>2.2481499946010395</c:v>
                </c:pt>
                <c:pt idx="201">
                  <c:v>2.2226868135949647</c:v>
                </c:pt>
                <c:pt idx="202">
                  <c:v>2.2386156606604191</c:v>
                </c:pt>
                <c:pt idx="203">
                  <c:v>2.2402621520638197</c:v>
                </c:pt>
                <c:pt idx="204">
                  <c:v>2.2418320624717127</c:v>
                </c:pt>
                <c:pt idx="205">
                  <c:v>2.2366245547772374</c:v>
                </c:pt>
                <c:pt idx="206">
                  <c:v>2.2333698624681904</c:v>
                </c:pt>
                <c:pt idx="207">
                  <c:v>2.2229548470792393</c:v>
                </c:pt>
                <c:pt idx="208">
                  <c:v>2.2229548470792393</c:v>
                </c:pt>
                <c:pt idx="209">
                  <c:v>2.2286984217422634</c:v>
                </c:pt>
                <c:pt idx="210">
                  <c:v>2.2296939746838542</c:v>
                </c:pt>
                <c:pt idx="211">
                  <c:v>2.2073706144935659</c:v>
                </c:pt>
                <c:pt idx="212">
                  <c:v>2.219470411783671</c:v>
                </c:pt>
                <c:pt idx="213">
                  <c:v>2.2061836090632077</c:v>
                </c:pt>
                <c:pt idx="214">
                  <c:v>2.2078683909643617</c:v>
                </c:pt>
                <c:pt idx="215">
                  <c:v>2.2077535194711011</c:v>
                </c:pt>
                <c:pt idx="216">
                  <c:v>2.2171346914207075</c:v>
                </c:pt>
                <c:pt idx="217">
                  <c:v>2.1827498244380679</c:v>
                </c:pt>
                <c:pt idx="218">
                  <c:v>2.1987935429967829</c:v>
                </c:pt>
                <c:pt idx="219">
                  <c:v>2.1878041701415296</c:v>
                </c:pt>
                <c:pt idx="220">
                  <c:v>2.1859662262493615</c:v>
                </c:pt>
                <c:pt idx="221">
                  <c:v>2.1767765067885225</c:v>
                </c:pt>
                <c:pt idx="222">
                  <c:v>2.1738664289592569</c:v>
                </c:pt>
                <c:pt idx="223">
                  <c:v>2.1759724063356991</c:v>
                </c:pt>
                <c:pt idx="224">
                  <c:v>2.1714158371030328</c:v>
                </c:pt>
                <c:pt idx="225">
                  <c:v>2.1829029864290819</c:v>
                </c:pt>
                <c:pt idx="226">
                  <c:v>2.1747471104075871</c:v>
                </c:pt>
                <c:pt idx="227">
                  <c:v>2.1537639176386709</c:v>
                </c:pt>
                <c:pt idx="228">
                  <c:v>2.1600052687724909</c:v>
                </c:pt>
                <c:pt idx="229">
                  <c:v>2.1686972117625345</c:v>
                </c:pt>
                <c:pt idx="230">
                  <c:v>2.147982052477893</c:v>
                </c:pt>
                <c:pt idx="231">
                  <c:v>2.1513133257824468</c:v>
                </c:pt>
                <c:pt idx="232">
                  <c:v>2.1364566126540905</c:v>
                </c:pt>
                <c:pt idx="233">
                  <c:v>2.1492839294015118</c:v>
                </c:pt>
                <c:pt idx="234">
                  <c:v>2.1384094280395187</c:v>
                </c:pt>
                <c:pt idx="235">
                  <c:v>2.1373372941024207</c:v>
                </c:pt>
                <c:pt idx="236">
                  <c:v>2.1169667492975606</c:v>
                </c:pt>
                <c:pt idx="237">
                  <c:v>2.1284921891213631</c:v>
                </c:pt>
                <c:pt idx="238">
                  <c:v>2.1259267257718788</c:v>
                </c:pt>
                <c:pt idx="239">
                  <c:v>2.115741453369449</c:v>
                </c:pt>
                <c:pt idx="240">
                  <c:v>2.1072409628681728</c:v>
                </c:pt>
                <c:pt idx="241">
                  <c:v>2.1194173411537847</c:v>
                </c:pt>
                <c:pt idx="242">
                  <c:v>2.1143247049525695</c:v>
                </c:pt>
                <c:pt idx="243">
                  <c:v>2.1272668931932515</c:v>
                </c:pt>
                <c:pt idx="244">
                  <c:v>2.109500102235629</c:v>
                </c:pt>
                <c:pt idx="245">
                  <c:v>2.1021866171647114</c:v>
                </c:pt>
                <c:pt idx="246">
                  <c:v>2.0966344949904543</c:v>
                </c:pt>
                <c:pt idx="247">
                  <c:v>2.0915801492869925</c:v>
                </c:pt>
                <c:pt idx="248">
                  <c:v>2.0776424081047198</c:v>
                </c:pt>
                <c:pt idx="249">
                  <c:v>2.0890146859375083</c:v>
                </c:pt>
                <c:pt idx="250">
                  <c:v>2.092690573721844</c:v>
                </c:pt>
                <c:pt idx="251">
                  <c:v>2.0893975909150435</c:v>
                </c:pt>
                <c:pt idx="252">
                  <c:v>2.078484799055297</c:v>
                </c:pt>
                <c:pt idx="253">
                  <c:v>2.0671125212225085</c:v>
                </c:pt>
                <c:pt idx="254">
                  <c:v>2.0594544216718091</c:v>
                </c:pt>
                <c:pt idx="255">
                  <c:v>2.0606797175999212</c:v>
                </c:pt>
                <c:pt idx="256">
                  <c:v>2.0606797175999212</c:v>
                </c:pt>
                <c:pt idx="257">
                  <c:v>2.0589566452010137</c:v>
                </c:pt>
                <c:pt idx="258">
                  <c:v>2.0669593592314945</c:v>
                </c:pt>
                <c:pt idx="259">
                  <c:v>2.0465505239288806</c:v>
                </c:pt>
                <c:pt idx="260">
                  <c:v>2.0447891610322197</c:v>
                </c:pt>
                <c:pt idx="261">
                  <c:v>2.0371693519792742</c:v>
                </c:pt>
                <c:pt idx="262">
                  <c:v>2.0491925682738721</c:v>
                </c:pt>
                <c:pt idx="263">
                  <c:v>2.0363652515264508</c:v>
                </c:pt>
                <c:pt idx="264">
                  <c:v>2.0444445465524383</c:v>
                </c:pt>
                <c:pt idx="265">
                  <c:v>2.0267926270880765</c:v>
                </c:pt>
                <c:pt idx="266">
                  <c:v>2.0288603139667654</c:v>
                </c:pt>
                <c:pt idx="267">
                  <c:v>2.0343358551455153</c:v>
                </c:pt>
                <c:pt idx="268">
                  <c:v>2.0339146596702271</c:v>
                </c:pt>
                <c:pt idx="269">
                  <c:v>2.0194408515194051</c:v>
                </c:pt>
                <c:pt idx="270">
                  <c:v>2.0261033981285137</c:v>
                </c:pt>
                <c:pt idx="271">
                  <c:v>2.0152288967665206</c:v>
                </c:pt>
                <c:pt idx="272">
                  <c:v>2.0283242469982166</c:v>
                </c:pt>
                <c:pt idx="273">
                  <c:v>2.0144630868114506</c:v>
                </c:pt>
                <c:pt idx="274">
                  <c:v>2.0098682270810313</c:v>
                </c:pt>
                <c:pt idx="275">
                  <c:v>2.005771143821407</c:v>
                </c:pt>
                <c:pt idx="276">
                  <c:v>1.991105883181818</c:v>
                </c:pt>
                <c:pt idx="277">
                  <c:v>1.9999892786606288</c:v>
                </c:pt>
                <c:pt idx="278">
                  <c:v>2.0122422379417477</c:v>
                </c:pt>
                <c:pt idx="279">
                  <c:v>2.0001807311493964</c:v>
                </c:pt>
                <c:pt idx="280">
                  <c:v>2.0030142279831553</c:v>
                </c:pt>
                <c:pt idx="281">
                  <c:v>1.9878511908727705</c:v>
                </c:pt>
                <c:pt idx="282">
                  <c:v>1.9852857275232862</c:v>
                </c:pt>
                <c:pt idx="283">
                  <c:v>1.9778956614568615</c:v>
                </c:pt>
                <c:pt idx="284">
                  <c:v>1.9863578614603843</c:v>
                </c:pt>
                <c:pt idx="285">
                  <c:v>1.9915270786571064</c:v>
                </c:pt>
                <c:pt idx="286">
                  <c:v>1.973836868694991</c:v>
                </c:pt>
                <c:pt idx="287">
                  <c:v>1.9768235275197639</c:v>
                </c:pt>
                <c:pt idx="288">
                  <c:v>1.9595545130329368</c:v>
                </c:pt>
                <c:pt idx="289">
                  <c:v>1.9697780759331203</c:v>
                </c:pt>
                <c:pt idx="290">
                  <c:v>1.964570568238645</c:v>
                </c:pt>
                <c:pt idx="291">
                  <c:v>1.9661787691442916</c:v>
                </c:pt>
                <c:pt idx="292">
                  <c:v>1.9624263003644491</c:v>
                </c:pt>
                <c:pt idx="293">
                  <c:v>1.9660638976510312</c:v>
                </c:pt>
                <c:pt idx="294">
                  <c:v>1.9703524333994229</c:v>
                </c:pt>
                <c:pt idx="295">
                  <c:v>1.965987316655524</c:v>
                </c:pt>
                <c:pt idx="296">
                  <c:v>1.9463442913079803</c:v>
                </c:pt>
                <c:pt idx="297">
                  <c:v>1.9543470053384613</c:v>
                </c:pt>
                <c:pt idx="298">
                  <c:v>1.9611244234408303</c:v>
                </c:pt>
                <c:pt idx="299">
                  <c:v>1.9592864795486622</c:v>
                </c:pt>
                <c:pt idx="300">
                  <c:v>1.9678635510454452</c:v>
                </c:pt>
                <c:pt idx="301">
                  <c:v>1.9397583256943789</c:v>
                </c:pt>
                <c:pt idx="302">
                  <c:v>1.9417877220753146</c:v>
                </c:pt>
                <c:pt idx="303">
                  <c:v>1.9466506152900083</c:v>
                </c:pt>
                <c:pt idx="304">
                  <c:v>1.9387244822550345</c:v>
                </c:pt>
                <c:pt idx="305">
                  <c:v>1.9468420677787761</c:v>
                </c:pt>
                <c:pt idx="306">
                  <c:v>1.9367716668696064</c:v>
                </c:pt>
                <c:pt idx="307">
                  <c:v>1.9276202379065206</c:v>
                </c:pt>
                <c:pt idx="308">
                  <c:v>1.9280797238795624</c:v>
                </c:pt>
                <c:pt idx="309">
                  <c:v>1.9258588750098597</c:v>
                </c:pt>
                <c:pt idx="310">
                  <c:v>1.9394520017123509</c:v>
                </c:pt>
                <c:pt idx="311">
                  <c:v>1.9091642179893353</c:v>
                </c:pt>
                <c:pt idx="312">
                  <c:v>1.9296113437897024</c:v>
                </c:pt>
                <c:pt idx="313">
                  <c:v>1.9335169745605589</c:v>
                </c:pt>
                <c:pt idx="314">
                  <c:v>1.9290369863234</c:v>
                </c:pt>
                <c:pt idx="315">
                  <c:v>1.9227956351895801</c:v>
                </c:pt>
                <c:pt idx="316">
                  <c:v>1.9207662388086448</c:v>
                </c:pt>
                <c:pt idx="317">
                  <c:v>1.912304038805122</c:v>
                </c:pt>
                <c:pt idx="318">
                  <c:v>1.9211108532884262</c:v>
                </c:pt>
                <c:pt idx="319">
                  <c:v>1.9088196035095539</c:v>
                </c:pt>
                <c:pt idx="320">
                  <c:v>1.9087813130118005</c:v>
                </c:pt>
                <c:pt idx="321">
                  <c:v>1.9121891673118614</c:v>
                </c:pt>
                <c:pt idx="322">
                  <c:v>1.9003574035060311</c:v>
                </c:pt>
                <c:pt idx="323">
                  <c:v>1.9112319048680244</c:v>
                </c:pt>
                <c:pt idx="324">
                  <c:v>1.9156353121096763</c:v>
                </c:pt>
                <c:pt idx="325">
                  <c:v>1.9223361492165383</c:v>
                </c:pt>
                <c:pt idx="326">
                  <c:v>1.9155587311141693</c:v>
                </c:pt>
                <c:pt idx="327">
                  <c:v>1.9158267645984435</c:v>
                </c:pt>
                <c:pt idx="328">
                  <c:v>1.9165159935580065</c:v>
                </c:pt>
                <c:pt idx="329">
                  <c:v>1.9141802731950435</c:v>
                </c:pt>
                <c:pt idx="330">
                  <c:v>1.919464361885026</c:v>
                </c:pt>
                <c:pt idx="331">
                  <c:v>1.9141419826972901</c:v>
                </c:pt>
                <c:pt idx="332">
                  <c:v>1.9191197474052444</c:v>
                </c:pt>
                <c:pt idx="333">
                  <c:v>1.9013529564476221</c:v>
                </c:pt>
                <c:pt idx="334">
                  <c:v>1.9059095256802883</c:v>
                </c:pt>
                <c:pt idx="335">
                  <c:v>1.9047991012454368</c:v>
                </c:pt>
                <c:pt idx="336">
                  <c:v>1.9105043854107076</c:v>
                </c:pt>
                <c:pt idx="337">
                  <c:v>1.9020421854071849</c:v>
                </c:pt>
                <c:pt idx="338">
                  <c:v>1.9105426759084614</c:v>
                </c:pt>
                <c:pt idx="339">
                  <c:v>1.9113467763612846</c:v>
                </c:pt>
                <c:pt idx="340">
                  <c:v>1.912457200796136</c:v>
                </c:pt>
                <c:pt idx="341">
                  <c:v>1.9126486532849034</c:v>
                </c:pt>
                <c:pt idx="342">
                  <c:v>1.9049139727386972</c:v>
                </c:pt>
                <c:pt idx="343">
                  <c:v>1.9115382288500522</c:v>
                </c:pt>
                <c:pt idx="344">
                  <c:v>1.9080537935544837</c:v>
                </c:pt>
                <c:pt idx="345">
                  <c:v>1.9158650550961973</c:v>
                </c:pt>
                <c:pt idx="346">
                  <c:v>1.9145631781725785</c:v>
                </c:pt>
                <c:pt idx="347">
                  <c:v>1.9225276017053057</c:v>
                </c:pt>
                <c:pt idx="348">
                  <c:v>1.9142185636927969</c:v>
                </c:pt>
                <c:pt idx="349">
                  <c:v>1.9081303745499909</c:v>
                </c:pt>
                <c:pt idx="350">
                  <c:v>1.9179710324726393</c:v>
                </c:pt>
                <c:pt idx="351">
                  <c:v>1.9160947980827181</c:v>
                </c:pt>
                <c:pt idx="352">
                  <c:v>1.9270458804402182</c:v>
                </c:pt>
                <c:pt idx="353">
                  <c:v>1.9167457365445277</c:v>
                </c:pt>
                <c:pt idx="354">
                  <c:v>1.9229105066828407</c:v>
                </c:pt>
                <c:pt idx="355">
                  <c:v>1.9272756234267392</c:v>
                </c:pt>
                <c:pt idx="356">
                  <c:v>1.9420940460573424</c:v>
                </c:pt>
                <c:pt idx="357">
                  <c:v>1.9249399030637759</c:v>
                </c:pt>
                <c:pt idx="358">
                  <c:v>1.9394902922101047</c:v>
                </c:pt>
                <c:pt idx="359">
                  <c:v>1.9162479600737321</c:v>
                </c:pt>
                <c:pt idx="360">
                  <c:v>1.9204216243288632</c:v>
                </c:pt>
                <c:pt idx="361">
                  <c:v>1.941826012573068</c:v>
                </c:pt>
                <c:pt idx="362">
                  <c:v>1.9196941048715468</c:v>
                </c:pt>
                <c:pt idx="363">
                  <c:v>1.9242506741042129</c:v>
                </c:pt>
                <c:pt idx="364">
                  <c:v>1.9451189953798687</c:v>
                </c:pt>
                <c:pt idx="365">
                  <c:v>1.9255908415255854</c:v>
                </c:pt>
                <c:pt idx="366">
                  <c:v>1.9490246261507254</c:v>
                </c:pt>
                <c:pt idx="367">
                  <c:v>1.9420940460573424</c:v>
                </c:pt>
                <c:pt idx="368">
                  <c:v>1.9548830723070101</c:v>
                </c:pt>
                <c:pt idx="369">
                  <c:v>1.9530068379170886</c:v>
                </c:pt>
                <c:pt idx="370">
                  <c:v>1.9501350505855763</c:v>
                </c:pt>
                <c:pt idx="371">
                  <c:v>1.9554957202710661</c:v>
                </c:pt>
                <c:pt idx="372">
                  <c:v>1.9642259537588631</c:v>
                </c:pt>
                <c:pt idx="373">
                  <c:v>1.9530834189125958</c:v>
                </c:pt>
                <c:pt idx="374">
                  <c:v>1.9528919664238285</c:v>
                </c:pt>
                <c:pt idx="375">
                  <c:v>1.9660638976510312</c:v>
                </c:pt>
                <c:pt idx="376">
                  <c:v>1.9674040650724034</c:v>
                </c:pt>
                <c:pt idx="377">
                  <c:v>1.9567975971946852</c:v>
                </c:pt>
                <c:pt idx="378">
                  <c:v>1.9651449257049474</c:v>
                </c:pt>
                <c:pt idx="379">
                  <c:v>1.9780871139456289</c:v>
                </c:pt>
                <c:pt idx="380">
                  <c:v>1.9693568804578319</c:v>
                </c:pt>
                <c:pt idx="381">
                  <c:v>1.9759811365691868</c:v>
                </c:pt>
                <c:pt idx="382">
                  <c:v>1.9720755057983301</c:v>
                </c:pt>
                <c:pt idx="383">
                  <c:v>1.9611244234408303</c:v>
                </c:pt>
                <c:pt idx="384">
                  <c:v>1.9632304008172723</c:v>
                </c:pt>
                <c:pt idx="385">
                  <c:v>1.9726115727668789</c:v>
                </c:pt>
                <c:pt idx="386">
                  <c:v>1.9812269347614158</c:v>
                </c:pt>
                <c:pt idx="387">
                  <c:v>1.9793124098737409</c:v>
                </c:pt>
                <c:pt idx="388">
                  <c:v>1.9724201202781115</c:v>
                </c:pt>
                <c:pt idx="389">
                  <c:v>1.974526097654554</c:v>
                </c:pt>
                <c:pt idx="390">
                  <c:v>1.9804228343085923</c:v>
                </c:pt>
                <c:pt idx="391">
                  <c:v>1.9678252605476918</c:v>
                </c:pt>
                <c:pt idx="392">
                  <c:v>1.9785083094209173</c:v>
                </c:pt>
                <c:pt idx="393">
                  <c:v>1.9698929474263809</c:v>
                </c:pt>
                <c:pt idx="394">
                  <c:v>1.973300801726442</c:v>
                </c:pt>
                <c:pt idx="395">
                  <c:v>1.9865876044469051</c:v>
                </c:pt>
                <c:pt idx="396">
                  <c:v>1.9860898279761099</c:v>
                </c:pt>
                <c:pt idx="397">
                  <c:v>1.9851325655322722</c:v>
                </c:pt>
                <c:pt idx="398">
                  <c:v>1.9923694696076835</c:v>
                </c:pt>
                <c:pt idx="399">
                  <c:v>1.9848262415502442</c:v>
                </c:pt>
                <c:pt idx="400">
                  <c:v>1.9754833600983912</c:v>
                </c:pt>
                <c:pt idx="401">
                  <c:v>1.9904549447200084</c:v>
                </c:pt>
                <c:pt idx="402">
                  <c:v>1.9877746098772637</c:v>
                </c:pt>
                <c:pt idx="403">
                  <c:v>1.9890381963031289</c:v>
                </c:pt>
                <c:pt idx="404">
                  <c:v>1.9963899718718001</c:v>
                </c:pt>
                <c:pt idx="405">
                  <c:v>1.9783168569321501</c:v>
                </c:pt>
                <c:pt idx="406">
                  <c:v>1.9759045555736796</c:v>
                </c:pt>
                <c:pt idx="407">
                  <c:v>1.9945520279796327</c:v>
                </c:pt>
                <c:pt idx="408">
                  <c:v>1.9977301392931728</c:v>
                </c:pt>
                <c:pt idx="409">
                  <c:v>1.996581424360568</c:v>
                </c:pt>
                <c:pt idx="410">
                  <c:v>2.0004487646336711</c:v>
                </c:pt>
                <c:pt idx="411">
                  <c:v>1.9931735700605067</c:v>
                </c:pt>
                <c:pt idx="412">
                  <c:v>2.0000658596561358</c:v>
                </c:pt>
                <c:pt idx="413">
                  <c:v>1.9881575148547985</c:v>
                </c:pt>
                <c:pt idx="414">
                  <c:v>2.0008699601089597</c:v>
                </c:pt>
                <c:pt idx="415">
                  <c:v>1.976632075030996</c:v>
                </c:pt>
                <c:pt idx="416">
                  <c:v>1.9968877483425957</c:v>
                </c:pt>
                <c:pt idx="417">
                  <c:v>1.9816481302367042</c:v>
                </c:pt>
                <c:pt idx="418">
                  <c:v>1.9899188777514596</c:v>
                </c:pt>
                <c:pt idx="419">
                  <c:v>1.9876214478862497</c:v>
                </c:pt>
                <c:pt idx="420">
                  <c:v>1.9863961519581377</c:v>
                </c:pt>
                <c:pt idx="421">
                  <c:v>1.9949349329571673</c:v>
                </c:pt>
                <c:pt idx="422">
                  <c:v>2.0035120044539507</c:v>
                </c:pt>
                <c:pt idx="423">
                  <c:v>1.9927906650829714</c:v>
                </c:pt>
                <c:pt idx="424">
                  <c:v>1.9883872578413195</c:v>
                </c:pt>
                <c:pt idx="425">
                  <c:v>1.98926793928965</c:v>
                </c:pt>
                <c:pt idx="426">
                  <c:v>1.9863578614603843</c:v>
                </c:pt>
                <c:pt idx="427">
                  <c:v>1.9961219383875259</c:v>
                </c:pt>
                <c:pt idx="428">
                  <c:v>1.9732242207309352</c:v>
                </c:pt>
                <c:pt idx="429">
                  <c:v>1.9893828107829106</c:v>
                </c:pt>
                <c:pt idx="430">
                  <c:v>1.9853623085187935</c:v>
                </c:pt>
                <c:pt idx="431">
                  <c:v>1.9749855836275958</c:v>
                </c:pt>
                <c:pt idx="432">
                  <c:v>1.9728796062511533</c:v>
                </c:pt>
                <c:pt idx="433">
                  <c:v>1.9685527800050082</c:v>
                </c:pt>
                <c:pt idx="434">
                  <c:v>1.9796187338557689</c:v>
                </c:pt>
                <c:pt idx="435">
                  <c:v>1.982796845169309</c:v>
                </c:pt>
                <c:pt idx="436">
                  <c:v>1.9688591039870362</c:v>
                </c:pt>
                <c:pt idx="437">
                  <c:v>1.9815715492411974</c:v>
                </c:pt>
                <c:pt idx="438">
                  <c:v>1.9775127564793265</c:v>
                </c:pt>
                <c:pt idx="439">
                  <c:v>1.9557637537553407</c:v>
                </c:pt>
                <c:pt idx="440">
                  <c:v>1.9688208134892828</c:v>
                </c:pt>
                <c:pt idx="441">
                  <c:v>1.984328465079449</c:v>
                </c:pt>
                <c:pt idx="442">
                  <c:v>1.9728796062511533</c:v>
                </c:pt>
                <c:pt idx="443">
                  <c:v>1.9623497193689419</c:v>
                </c:pt>
                <c:pt idx="444">
                  <c:v>1.9618519428981467</c:v>
                </c:pt>
                <c:pt idx="445">
                  <c:v>1.9750238741253492</c:v>
                </c:pt>
                <c:pt idx="446">
                  <c:v>1.977014980008531</c:v>
                </c:pt>
                <c:pt idx="447">
                  <c:v>1.9582909266070714</c:v>
                </c:pt>
                <c:pt idx="448">
                  <c:v>1.9620433953869139</c:v>
                </c:pt>
                <c:pt idx="449">
                  <c:v>1.9432810514877008</c:v>
                </c:pt>
                <c:pt idx="450">
                  <c:v>1.9688208134892828</c:v>
                </c:pt>
                <c:pt idx="451">
                  <c:v>1.9572953736654803</c:v>
                </c:pt>
                <c:pt idx="452">
                  <c:v>1.9618519428981467</c:v>
                </c:pt>
                <c:pt idx="453">
                  <c:v>1.957257083167727</c:v>
                </c:pt>
                <c:pt idx="454">
                  <c:v>1.9579846026250434</c:v>
                </c:pt>
                <c:pt idx="455">
                  <c:v>1.9632686913150259</c:v>
                </c:pt>
                <c:pt idx="456">
                  <c:v>1.9578314406340294</c:v>
                </c:pt>
                <c:pt idx="457">
                  <c:v>1.960205451494746</c:v>
                </c:pt>
                <c:pt idx="458">
                  <c:v>1.9372311528426482</c:v>
                </c:pt>
                <c:pt idx="459">
                  <c:v>1.9501350505855763</c:v>
                </c:pt>
                <c:pt idx="460">
                  <c:v>1.9427066940213984</c:v>
                </c:pt>
                <c:pt idx="461">
                  <c:v>1.9480673637068877</c:v>
                </c:pt>
                <c:pt idx="462">
                  <c:v>1.951322056015935</c:v>
                </c:pt>
                <c:pt idx="463">
                  <c:v>1.9435490849719752</c:v>
                </c:pt>
                <c:pt idx="464">
                  <c:v>1.9359292759190294</c:v>
                </c:pt>
                <c:pt idx="465">
                  <c:v>1.9344742370043966</c:v>
                </c:pt>
                <c:pt idx="466">
                  <c:v>1.9275819474087672</c:v>
                </c:pt>
                <c:pt idx="467">
                  <c:v>1.9261651989918878</c:v>
                </c:pt>
                <c:pt idx="468">
                  <c:v>1.9276968189020276</c:v>
                </c:pt>
                <c:pt idx="469">
                  <c:v>1.920459914826617</c:v>
                </c:pt>
                <c:pt idx="470">
                  <c:v>1.9333255220717918</c:v>
                </c:pt>
                <c:pt idx="471">
                  <c:v>1.9416345600843001</c:v>
                </c:pt>
                <c:pt idx="472">
                  <c:v>1.9346273989954106</c:v>
                </c:pt>
                <c:pt idx="473">
                  <c:v>1.9384947392685137</c:v>
                </c:pt>
                <c:pt idx="474">
                  <c:v>1.9231019591716081</c:v>
                </c:pt>
                <c:pt idx="475">
                  <c:v>1.9204216243288632</c:v>
                </c:pt>
                <c:pt idx="476">
                  <c:v>1.9299176677717305</c:v>
                </c:pt>
                <c:pt idx="477">
                  <c:v>1.9272756234267392</c:v>
                </c:pt>
                <c:pt idx="478">
                  <c:v>1.9236763166379105</c:v>
                </c:pt>
                <c:pt idx="479">
                  <c:v>1.9267778469559436</c:v>
                </c:pt>
                <c:pt idx="480">
                  <c:v>1.9208045293063982</c:v>
                </c:pt>
                <c:pt idx="481">
                  <c:v>1.913299591746713</c:v>
                </c:pt>
                <c:pt idx="482">
                  <c:v>1.9423237890438632</c:v>
                </c:pt>
                <c:pt idx="483">
                  <c:v>1.902501671380227</c:v>
                </c:pt>
                <c:pt idx="484">
                  <c:v>1.9214937582659612</c:v>
                </c:pt>
                <c:pt idx="485">
                  <c:v>1.9105043854107076</c:v>
                </c:pt>
                <c:pt idx="486">
                  <c:v>1.9131847202534524</c:v>
                </c:pt>
                <c:pt idx="487">
                  <c:v>1.9251313555525433</c:v>
                </c:pt>
                <c:pt idx="488">
                  <c:v>1.9087047320162933</c:v>
                </c:pt>
                <c:pt idx="489">
                  <c:v>1.9087047320162933</c:v>
                </c:pt>
                <c:pt idx="490">
                  <c:v>1.903344062330804</c:v>
                </c:pt>
                <c:pt idx="491">
                  <c:v>1.9213405962749472</c:v>
                </c:pt>
                <c:pt idx="492">
                  <c:v>1.9023867998869664</c:v>
                </c:pt>
                <c:pt idx="493">
                  <c:v>1.9084749890297723</c:v>
                </c:pt>
                <c:pt idx="494">
                  <c:v>1.9003574035060311</c:v>
                </c:pt>
                <c:pt idx="495">
                  <c:v>1.8873386342698424</c:v>
                </c:pt>
                <c:pt idx="496">
                  <c:v>1.8924695609688107</c:v>
                </c:pt>
                <c:pt idx="497">
                  <c:v>1.8988640740936449</c:v>
                </c:pt>
                <c:pt idx="498">
                  <c:v>1.9001659510172637</c:v>
                </c:pt>
                <c:pt idx="499">
                  <c:v>1.9039950007926132</c:v>
                </c:pt>
                <c:pt idx="500">
                  <c:v>1.902501671380227</c:v>
                </c:pt>
                <c:pt idx="501">
                  <c:v>1.8988640740936449</c:v>
                </c:pt>
                <c:pt idx="502">
                  <c:v>1.9025399618779804</c:v>
                </c:pt>
                <c:pt idx="503">
                  <c:v>1.9035738053173248</c:v>
                </c:pt>
                <c:pt idx="504">
                  <c:v>1.9029994478510222</c:v>
                </c:pt>
                <c:pt idx="505">
                  <c:v>1.8952264768070624</c:v>
                </c:pt>
                <c:pt idx="506">
                  <c:v>1.8989023645913983</c:v>
                </c:pt>
                <c:pt idx="507">
                  <c:v>1.9048373917431902</c:v>
                </c:pt>
                <c:pt idx="508">
                  <c:v>1.9003191130082777</c:v>
                </c:pt>
                <c:pt idx="509">
                  <c:v>1.8869940197900608</c:v>
                </c:pt>
                <c:pt idx="510">
                  <c:v>1.8824757410551483</c:v>
                </c:pt>
                <c:pt idx="511">
                  <c:v>1.897255873187998</c:v>
                </c:pt>
                <c:pt idx="512">
                  <c:v>1.8897509356283124</c:v>
                </c:pt>
                <c:pt idx="513">
                  <c:v>1.8892914496552706</c:v>
                </c:pt>
                <c:pt idx="514">
                  <c:v>1.8968346777127096</c:v>
                </c:pt>
                <c:pt idx="515">
                  <c:v>1.9072114026039071</c:v>
                </c:pt>
                <c:pt idx="516">
                  <c:v>1.8929290469418529</c:v>
                </c:pt>
                <c:pt idx="517">
                  <c:v>1.8863430813282516</c:v>
                </c:pt>
                <c:pt idx="518">
                  <c:v>1.8866494053102794</c:v>
                </c:pt>
                <c:pt idx="519">
                  <c:v>1.9045310677611622</c:v>
                </c:pt>
                <c:pt idx="520">
                  <c:v>1.8806377971629804</c:v>
                </c:pt>
                <c:pt idx="521">
                  <c:v>1.9013146659498688</c:v>
                </c:pt>
                <c:pt idx="522">
                  <c:v>1.9003956940037845</c:v>
                </c:pt>
                <c:pt idx="523">
                  <c:v>1.8942692143632252</c:v>
                </c:pt>
                <c:pt idx="524">
                  <c:v>1.8875300867586098</c:v>
                </c:pt>
                <c:pt idx="525">
                  <c:v>1.8767321663921237</c:v>
                </c:pt>
                <c:pt idx="526">
                  <c:v>1.8757366134505329</c:v>
                </c:pt>
                <c:pt idx="527">
                  <c:v>1.8910528125519317</c:v>
                </c:pt>
                <c:pt idx="528">
                  <c:v>1.8907847790676571</c:v>
                </c:pt>
                <c:pt idx="529">
                  <c:v>1.8966049347261884</c:v>
                </c:pt>
                <c:pt idx="530">
                  <c:v>1.8831649700147113</c:v>
                </c:pt>
                <c:pt idx="531">
                  <c:v>1.8879512822338982</c:v>
                </c:pt>
                <c:pt idx="532">
                  <c:v>1.889406321148531</c:v>
                </c:pt>
                <c:pt idx="533">
                  <c:v>1.8880278632294054</c:v>
                </c:pt>
                <c:pt idx="534">
                  <c:v>1.8787998532708128</c:v>
                </c:pt>
                <c:pt idx="535">
                  <c:v>1.8734008930875696</c:v>
                </c:pt>
                <c:pt idx="536">
                  <c:v>1.8772299428629193</c:v>
                </c:pt>
                <c:pt idx="537">
                  <c:v>1.8820928360776132</c:v>
                </c:pt>
                <c:pt idx="538">
                  <c:v>1.8922015274845363</c:v>
                </c:pt>
                <c:pt idx="539">
                  <c:v>1.8961454487531466</c:v>
                </c:pt>
                <c:pt idx="540">
                  <c:v>1.8772299428629193</c:v>
                </c:pt>
                <c:pt idx="541">
                  <c:v>1.8762343899213285</c:v>
                </c:pt>
                <c:pt idx="542">
                  <c:v>1.8982131356318352</c:v>
                </c:pt>
                <c:pt idx="543">
                  <c:v>1.9005105654970451</c:v>
                </c:pt>
                <c:pt idx="544">
                  <c:v>1.8912825555384525</c:v>
                </c:pt>
                <c:pt idx="545">
                  <c:v>1.8860367573462236</c:v>
                </c:pt>
                <c:pt idx="546">
                  <c:v>1.8796422442213894</c:v>
                </c:pt>
                <c:pt idx="547">
                  <c:v>1.8871088912833214</c:v>
                </c:pt>
                <c:pt idx="548">
                  <c:v>1.8812504451270367</c:v>
                </c:pt>
                <c:pt idx="549">
                  <c:v>1.8984811691161099</c:v>
                </c:pt>
                <c:pt idx="550">
                  <c:v>1.9038035483038458</c:v>
                </c:pt>
                <c:pt idx="551">
                  <c:v>1.8935416949059087</c:v>
                </c:pt>
                <c:pt idx="552">
                  <c:v>1.8833564225034787</c:v>
                </c:pt>
                <c:pt idx="553">
                  <c:v>1.8921632369867829</c:v>
                </c:pt>
                <c:pt idx="554">
                  <c:v>1.8980216831430679</c:v>
                </c:pt>
                <c:pt idx="555">
                  <c:v>1.886381371826005</c:v>
                </c:pt>
                <c:pt idx="556">
                  <c:v>1.8899040976193267</c:v>
                </c:pt>
                <c:pt idx="557">
                  <c:v>1.8847731709203581</c:v>
                </c:pt>
                <c:pt idx="558">
                  <c:v>1.8828586460326833</c:v>
                </c:pt>
                <c:pt idx="559">
                  <c:v>1.8969495492059698</c:v>
                </c:pt>
                <c:pt idx="560">
                  <c:v>1.8936565663991693</c:v>
                </c:pt>
                <c:pt idx="561">
                  <c:v>1.8879129917361448</c:v>
                </c:pt>
                <c:pt idx="562">
                  <c:v>1.894077761874458</c:v>
                </c:pt>
                <c:pt idx="563">
                  <c:v>1.8845051374360835</c:v>
                </c:pt>
                <c:pt idx="564">
                  <c:v>1.8980982641385746</c:v>
                </c:pt>
                <c:pt idx="565">
                  <c:v>1.895647672282351</c:v>
                </c:pt>
                <c:pt idx="566">
                  <c:v>1.8990938170801657</c:v>
                </c:pt>
                <c:pt idx="567">
                  <c:v>1.8712566252133738</c:v>
                </c:pt>
                <c:pt idx="568">
                  <c:v>1.872979697612281</c:v>
                </c:pt>
                <c:pt idx="569">
                  <c:v>1.8892531591575172</c:v>
                </c:pt>
                <c:pt idx="570">
                  <c:v>1.895647672282351</c:v>
                </c:pt>
                <c:pt idx="571">
                  <c:v>1.9077857600702095</c:v>
                </c:pt>
                <c:pt idx="572">
                  <c:v>1.902884576357762</c:v>
                </c:pt>
                <c:pt idx="573">
                  <c:v>1.8955710912868442</c:v>
                </c:pt>
                <c:pt idx="574">
                  <c:v>1.9077091790747025</c:v>
                </c:pt>
                <c:pt idx="575">
                  <c:v>1.9038035483038458</c:v>
                </c:pt>
                <c:pt idx="576">
                  <c:v>1.8802548921854456</c:v>
                </c:pt>
                <c:pt idx="577">
                  <c:v>1.9105809664062148</c:v>
                </c:pt>
                <c:pt idx="578">
                  <c:v>1.9107341283972286</c:v>
                </c:pt>
                <c:pt idx="579">
                  <c:v>1.9197323953693006</c:v>
                </c:pt>
                <c:pt idx="580">
                  <c:v>1.9109638713837498</c:v>
                </c:pt>
                <c:pt idx="581">
                  <c:v>1.9029611573532688</c:v>
                </c:pt>
                <c:pt idx="582">
                  <c:v>1.9047225202499296</c:v>
                </c:pt>
                <c:pt idx="583">
                  <c:v>1.8980982641385746</c:v>
                </c:pt>
                <c:pt idx="584">
                  <c:v>1.9070582406128931</c:v>
                </c:pt>
                <c:pt idx="585">
                  <c:v>1.8990555265824123</c:v>
                </c:pt>
                <c:pt idx="586">
                  <c:v>1.8943457953587322</c:v>
                </c:pt>
                <c:pt idx="587">
                  <c:v>1.9101597709309261</c:v>
                </c:pt>
                <c:pt idx="588">
                  <c:v>1.9090110559983213</c:v>
                </c:pt>
                <c:pt idx="589">
                  <c:v>1.9113850668590382</c:v>
                </c:pt>
                <c:pt idx="590">
                  <c:v>1.9085132795275259</c:v>
                </c:pt>
                <c:pt idx="591">
                  <c:v>1.921723501252482</c:v>
                </c:pt>
                <c:pt idx="592">
                  <c:v>1.9112701953657778</c:v>
                </c:pt>
                <c:pt idx="593">
                  <c:v>1.912074295818601</c:v>
                </c:pt>
                <c:pt idx="594">
                  <c:v>1.9084366985320189</c:v>
                </c:pt>
                <c:pt idx="595">
                  <c:v>1.9149460831501133</c:v>
                </c:pt>
                <c:pt idx="596">
                  <c:v>1.9188134234232164</c:v>
                </c:pt>
                <c:pt idx="597">
                  <c:v>1.9169371890332951</c:v>
                </c:pt>
                <c:pt idx="598">
                  <c:v>1.912993267764685</c:v>
                </c:pt>
                <c:pt idx="599">
                  <c:v>1.920459914826617</c:v>
                </c:pt>
                <c:pt idx="600">
                  <c:v>1.9050671347297112</c:v>
                </c:pt>
                <c:pt idx="601">
                  <c:v>1.912457200796136</c:v>
                </c:pt>
                <c:pt idx="602">
                  <c:v>1.912993267764685</c:v>
                </c:pt>
                <c:pt idx="603">
                  <c:v>1.9122274578096148</c:v>
                </c:pt>
                <c:pt idx="604">
                  <c:v>1.9135676252309874</c:v>
                </c:pt>
                <c:pt idx="605">
                  <c:v>1.9090110559983213</c:v>
                </c:pt>
                <c:pt idx="606">
                  <c:v>1.9101214804331728</c:v>
                </c:pt>
                <c:pt idx="607">
                  <c:v>1.918775132925463</c:v>
                </c:pt>
                <c:pt idx="608">
                  <c:v>1.9269310089469576</c:v>
                </c:pt>
                <c:pt idx="609">
                  <c:v>1.9304537347402795</c:v>
                </c:pt>
                <c:pt idx="610">
                  <c:v>1.9097002849578844</c:v>
                </c:pt>
                <c:pt idx="611">
                  <c:v>1.9143334351860573</c:v>
                </c:pt>
                <c:pt idx="612">
                  <c:v>1.9154438596209089</c:v>
                </c:pt>
                <c:pt idx="613">
                  <c:v>1.9023102188914596</c:v>
                </c:pt>
                <c:pt idx="614">
                  <c:v>1.9169754795310485</c:v>
                </c:pt>
                <c:pt idx="615">
                  <c:v>1.9210342722929195</c:v>
                </c:pt>
                <c:pt idx="616">
                  <c:v>1.9122657483073686</c:v>
                </c:pt>
                <c:pt idx="617">
                  <c:v>1.9162096695759787</c:v>
                </c:pt>
                <c:pt idx="618">
                  <c:v>1.9005871464925521</c:v>
                </c:pt>
                <c:pt idx="619">
                  <c:v>1.9080155030567303</c:v>
                </c:pt>
                <c:pt idx="620">
                  <c:v>1.9195792333782862</c:v>
                </c:pt>
                <c:pt idx="621">
                  <c:v>1.9034589338240644</c:v>
                </c:pt>
                <c:pt idx="622">
                  <c:v>1.9133761727422198</c:v>
                </c:pt>
                <c:pt idx="623">
                  <c:v>1.9171669320198161</c:v>
                </c:pt>
                <c:pt idx="624">
                  <c:v>1.9209194007996588</c:v>
                </c:pt>
                <c:pt idx="625">
                  <c:v>1.9059478161780417</c:v>
                </c:pt>
                <c:pt idx="626">
                  <c:v>1.912457200796136</c:v>
                </c:pt>
                <c:pt idx="627">
                  <c:v>1.9170903510243091</c:v>
                </c:pt>
                <c:pt idx="628">
                  <c:v>1.9149843736478669</c:v>
                </c:pt>
                <c:pt idx="629">
                  <c:v>1.9118445528320802</c:v>
                </c:pt>
                <c:pt idx="630">
                  <c:v>1.9199621383558214</c:v>
                </c:pt>
                <c:pt idx="631">
                  <c:v>1.9094705419713631</c:v>
                </c:pt>
                <c:pt idx="632">
                  <c:v>1.9085132795275259</c:v>
                </c:pt>
                <c:pt idx="633">
                  <c:v>1.897026130201477</c:v>
                </c:pt>
                <c:pt idx="634">
                  <c:v>1.9027697048645016</c:v>
                </c:pt>
                <c:pt idx="635">
                  <c:v>1.9071348216084001</c:v>
                </c:pt>
                <c:pt idx="636">
                  <c:v>1.8961837392509</c:v>
                </c:pt>
                <c:pt idx="637">
                  <c:v>1.9009700514700869</c:v>
                </c:pt>
                <c:pt idx="638">
                  <c:v>1.8947287003362672</c:v>
                </c:pt>
                <c:pt idx="639">
                  <c:v>1.8970644206992304</c:v>
                </c:pt>
                <c:pt idx="640">
                  <c:v>1.8945755383452532</c:v>
                </c:pt>
                <c:pt idx="641">
                  <c:v>1.9209959817951656</c:v>
                </c:pt>
                <c:pt idx="642">
                  <c:v>1.9029611573532688</c:v>
                </c:pt>
                <c:pt idx="643">
                  <c:v>1.9028462858600084</c:v>
                </c:pt>
                <c:pt idx="644">
                  <c:v>1.9068667881241255</c:v>
                </c:pt>
                <c:pt idx="645">
                  <c:v>1.9017358614251572</c:v>
                </c:pt>
                <c:pt idx="646">
                  <c:v>1.9102363519264334</c:v>
                </c:pt>
                <c:pt idx="647">
                  <c:v>1.8951116053138022</c:v>
                </c:pt>
                <c:pt idx="648">
                  <c:v>1.8856921428664419</c:v>
                </c:pt>
                <c:pt idx="649">
                  <c:v>1.9017741519229105</c:v>
                </c:pt>
                <c:pt idx="650">
                  <c:v>1.9072496931016605</c:v>
                </c:pt>
                <c:pt idx="651">
                  <c:v>1.8917420415114943</c:v>
                </c:pt>
                <c:pt idx="652">
                  <c:v>1.8804846351719664</c:v>
                </c:pt>
                <c:pt idx="653">
                  <c:v>1.8902104216013547</c:v>
                </c:pt>
                <c:pt idx="654">
                  <c:v>1.8883724777091868</c:v>
                </c:pt>
                <c:pt idx="655">
                  <c:v>1.8774213953516867</c:v>
                </c:pt>
                <c:pt idx="656">
                  <c:v>1.886304790830498</c:v>
                </c:pt>
                <c:pt idx="657">
                  <c:v>1.8977919401565468</c:v>
                </c:pt>
                <c:pt idx="658">
                  <c:v>1.8915122985249735</c:v>
                </c:pt>
                <c:pt idx="659">
                  <c:v>1.9033057718330506</c:v>
                </c:pt>
                <c:pt idx="660">
                  <c:v>1.8834712939967393</c:v>
                </c:pt>
                <c:pt idx="661">
                  <c:v>1.8894446116462844</c:v>
                </c:pt>
                <c:pt idx="662">
                  <c:v>1.8997447555419753</c:v>
                </c:pt>
                <c:pt idx="663">
                  <c:v>1.8996298840487147</c:v>
                </c:pt>
                <c:pt idx="664">
                  <c:v>1.8929673374396063</c:v>
                </c:pt>
                <c:pt idx="665">
                  <c:v>1.8863430813282516</c:v>
                </c:pt>
                <c:pt idx="666">
                  <c:v>1.8836244559877531</c:v>
                </c:pt>
                <c:pt idx="667">
                  <c:v>1.8941926333677181</c:v>
                </c:pt>
                <c:pt idx="668">
                  <c:v>1.8906316170766431</c:v>
                </c:pt>
                <c:pt idx="669">
                  <c:v>1.8884873492024474</c:v>
                </c:pt>
                <c:pt idx="670">
                  <c:v>1.8977536496587935</c:v>
                </c:pt>
                <c:pt idx="671">
                  <c:v>1.8655513410481031</c:v>
                </c:pt>
                <c:pt idx="672">
                  <c:v>1.8831649700147113</c:v>
                </c:pt>
                <c:pt idx="673">
                  <c:v>1.8880278632294054</c:v>
                </c:pt>
                <c:pt idx="674">
                  <c:v>1.8853858188844139</c:v>
                </c:pt>
                <c:pt idx="675">
                  <c:v>1.8827054840416695</c:v>
                </c:pt>
                <c:pt idx="676">
                  <c:v>1.8671595419537497</c:v>
                </c:pt>
                <c:pt idx="677">
                  <c:v>1.8677721899178057</c:v>
                </c:pt>
                <c:pt idx="678">
                  <c:v>1.8838541989742743</c:v>
                </c:pt>
                <c:pt idx="679">
                  <c:v>1.8702610722717827</c:v>
                </c:pt>
                <c:pt idx="680">
                  <c:v>1.8815950596068178</c:v>
                </c:pt>
                <c:pt idx="681">
                  <c:v>1.8765790044011097</c:v>
                </c:pt>
                <c:pt idx="682">
                  <c:v>1.8714863681998948</c:v>
                </c:pt>
                <c:pt idx="683">
                  <c:v>1.8683465473841081</c:v>
                </c:pt>
                <c:pt idx="684">
                  <c:v>1.8884107682069402</c:v>
                </c:pt>
                <c:pt idx="685">
                  <c:v>1.8731711501010484</c:v>
                </c:pt>
                <c:pt idx="686">
                  <c:v>1.879450791732622</c:v>
                </c:pt>
                <c:pt idx="687">
                  <c:v>1.8846200089293441</c:v>
                </c:pt>
                <c:pt idx="688">
                  <c:v>1.8846582994270975</c:v>
                </c:pt>
                <c:pt idx="689">
                  <c:v>1.8680402234020801</c:v>
                </c:pt>
                <c:pt idx="690">
                  <c:v>1.8754685799662583</c:v>
                </c:pt>
                <c:pt idx="691">
                  <c:v>1.8846200089293441</c:v>
                </c:pt>
                <c:pt idx="692">
                  <c:v>1.8719075636751834</c:v>
                </c:pt>
                <c:pt idx="693">
                  <c:v>1.8779957528179891</c:v>
                </c:pt>
                <c:pt idx="694">
                  <c:v>1.8624115202323162</c:v>
                </c:pt>
                <c:pt idx="695">
                  <c:v>1.86486211208854</c:v>
                </c:pt>
                <c:pt idx="696">
                  <c:v>1.863713397155935</c:v>
                </c:pt>
                <c:pt idx="697">
                  <c:v>1.8756600324550261</c:v>
                </c:pt>
                <c:pt idx="698">
                  <c:v>1.8623349392368089</c:v>
                </c:pt>
                <c:pt idx="699">
                  <c:v>1.8602289618603669</c:v>
                </c:pt>
                <c:pt idx="700">
                  <c:v>1.8742049935403933</c:v>
                </c:pt>
                <c:pt idx="701">
                  <c:v>1.8636751066581816</c:v>
                </c:pt>
                <c:pt idx="702">
                  <c:v>1.8747793510066957</c:v>
                </c:pt>
                <c:pt idx="703">
                  <c:v>1.8599992188738459</c:v>
                </c:pt>
                <c:pt idx="704">
                  <c:v>1.8623349392368089</c:v>
                </c:pt>
                <c:pt idx="705">
                  <c:v>1.8840073609652883</c:v>
                </c:pt>
                <c:pt idx="706">
                  <c:v>1.8445681482791867</c:v>
                </c:pt>
                <c:pt idx="707">
                  <c:v>1.8518050523545975</c:v>
                </c:pt>
                <c:pt idx="708">
                  <c:v>1.8533749627624909</c:v>
                </c:pt>
                <c:pt idx="709">
                  <c:v>1.8563233310895104</c:v>
                </c:pt>
                <c:pt idx="710">
                  <c:v>1.8625646822233302</c:v>
                </c:pt>
                <c:pt idx="711">
                  <c:v>1.8673127039447637</c:v>
                </c:pt>
                <c:pt idx="712">
                  <c:v>1.8719458541729368</c:v>
                </c:pt>
                <c:pt idx="713">
                  <c:v>1.854370515704082</c:v>
                </c:pt>
                <c:pt idx="714">
                  <c:v>1.8635219446671674</c:v>
                </c:pt>
                <c:pt idx="715">
                  <c:v>1.8775362668449473</c:v>
                </c:pt>
                <c:pt idx="716">
                  <c:v>1.870184491276276</c:v>
                </c:pt>
                <c:pt idx="717">
                  <c:v>1.8605735763401483</c:v>
                </c:pt>
                <c:pt idx="718">
                  <c:v>1.8606884478334089</c:v>
                </c:pt>
                <c:pt idx="719">
                  <c:v>1.8542556442108213</c:v>
                </c:pt>
                <c:pt idx="720">
                  <c:v>1.863560235164921</c:v>
                </c:pt>
                <c:pt idx="721">
                  <c:v>1.8684997093751221</c:v>
                </c:pt>
                <c:pt idx="722">
                  <c:v>1.8574337555243614</c:v>
                </c:pt>
                <c:pt idx="723">
                  <c:v>1.8323917699935748</c:v>
                </c:pt>
                <c:pt idx="724">
                  <c:v>1.8541024822198073</c:v>
                </c:pt>
                <c:pt idx="725">
                  <c:v>1.8498522369691695</c:v>
                </c:pt>
                <c:pt idx="726">
                  <c:v>1.8755068704640121</c:v>
                </c:pt>
                <c:pt idx="727">
                  <c:v>1.8622966487390555</c:v>
                </c:pt>
                <c:pt idx="728">
                  <c:v>1.8645940786042654</c:v>
                </c:pt>
                <c:pt idx="729">
                  <c:v>1.8496224939826482</c:v>
                </c:pt>
                <c:pt idx="730">
                  <c:v>1.8613393862952181</c:v>
                </c:pt>
                <c:pt idx="731">
                  <c:v>1.8629858776986186</c:v>
                </c:pt>
                <c:pt idx="732">
                  <c:v>1.8615691292817391</c:v>
                </c:pt>
                <c:pt idx="733">
                  <c:v>1.8625263917255768</c:v>
                </c:pt>
                <c:pt idx="734">
                  <c:v>1.8699164577920016</c:v>
                </c:pt>
                <c:pt idx="735">
                  <c:v>1.8529537672872025</c:v>
                </c:pt>
                <c:pt idx="736">
                  <c:v>1.8683465473841081</c:v>
                </c:pt>
                <c:pt idx="737">
                  <c:v>1.8582761464749384</c:v>
                </c:pt>
                <c:pt idx="738">
                  <c:v>1.8658193745323772</c:v>
                </c:pt>
                <c:pt idx="739">
                  <c:v>1.8557106831254542</c:v>
                </c:pt>
                <c:pt idx="740">
                  <c:v>1.8670446704604893</c:v>
                </c:pt>
                <c:pt idx="741">
                  <c:v>1.8606501573356553</c:v>
                </c:pt>
                <c:pt idx="742">
                  <c:v>1.864555788106512</c:v>
                </c:pt>
                <c:pt idx="743">
                  <c:v>1.8528771862916955</c:v>
                </c:pt>
                <c:pt idx="744">
                  <c:v>1.8622583582413021</c:v>
                </c:pt>
                <c:pt idx="745">
                  <c:v>1.8546385491883564</c:v>
                </c:pt>
                <c:pt idx="746">
                  <c:v>1.8588505039412409</c:v>
                </c:pt>
                <c:pt idx="747">
                  <c:v>1.8697632958009875</c:v>
                </c:pt>
                <c:pt idx="748">
                  <c:v>1.8601906713626133</c:v>
                </c:pt>
                <c:pt idx="749">
                  <c:v>1.8686145808683825</c:v>
                </c:pt>
                <c:pt idx="750">
                  <c:v>1.8680019329043267</c:v>
                </c:pt>
                <c:pt idx="751">
                  <c:v>1.8449510532567219</c:v>
                </c:pt>
                <c:pt idx="752">
                  <c:v>1.8662788605054195</c:v>
                </c:pt>
                <c:pt idx="753">
                  <c:v>1.8715629491954018</c:v>
                </c:pt>
                <c:pt idx="754">
                  <c:v>1.8579698224929104</c:v>
                </c:pt>
                <c:pt idx="755">
                  <c:v>1.8510775328972811</c:v>
                </c:pt>
                <c:pt idx="756">
                  <c:v>1.8586590514524735</c:v>
                </c:pt>
                <c:pt idx="757">
                  <c:v>1.8671595419537497</c:v>
                </c:pt>
                <c:pt idx="758">
                  <c:v>1.8654747600525958</c:v>
                </c:pt>
                <c:pt idx="759">
                  <c:v>1.8662788605054195</c:v>
                </c:pt>
                <c:pt idx="760">
                  <c:v>1.8671212514559961</c:v>
                </c:pt>
                <c:pt idx="761">
                  <c:v>1.8563999120850172</c:v>
                </c:pt>
                <c:pt idx="762">
                  <c:v>1.8638282686491956</c:v>
                </c:pt>
                <c:pt idx="763">
                  <c:v>1.8614925482862321</c:v>
                </c:pt>
                <c:pt idx="764">
                  <c:v>1.8485503600455506</c:v>
                </c:pt>
                <c:pt idx="765">
                  <c:v>1.856706236067045</c:v>
                </c:pt>
                <c:pt idx="766">
                  <c:v>1.8619137437615205</c:v>
                </c:pt>
                <c:pt idx="767">
                  <c:v>1.8526091528074211</c:v>
                </c:pt>
                <c:pt idx="768">
                  <c:v>1.8757749039482865</c:v>
                </c:pt>
                <c:pt idx="769">
                  <c:v>1.8614542577884787</c:v>
                </c:pt>
                <c:pt idx="770">
                  <c:v>1.8556723926277008</c:v>
                </c:pt>
                <c:pt idx="771">
                  <c:v>1.8452190867409961</c:v>
                </c:pt>
                <c:pt idx="772">
                  <c:v>1.8623349392368089</c:v>
                </c:pt>
                <c:pt idx="773">
                  <c:v>1.8755834514595189</c:v>
                </c:pt>
                <c:pt idx="774">
                  <c:v>1.8666234749852006</c:v>
                </c:pt>
                <c:pt idx="775">
                  <c:v>1.8649386930840468</c:v>
                </c:pt>
                <c:pt idx="776">
                  <c:v>1.854370515704082</c:v>
                </c:pt>
                <c:pt idx="777">
                  <c:v>1.8580464034884177</c:v>
                </c:pt>
                <c:pt idx="778">
                  <c:v>1.8495842034848948</c:v>
                </c:pt>
                <c:pt idx="779">
                  <c:v>1.8523028288253931</c:v>
                </c:pt>
                <c:pt idx="780">
                  <c:v>1.8562850405917566</c:v>
                </c:pt>
                <c:pt idx="781">
                  <c:v>1.8538344487355327</c:v>
                </c:pt>
                <c:pt idx="782">
                  <c:v>1.863024168196372</c:v>
                </c:pt>
                <c:pt idx="783">
                  <c:v>1.8541024822198073</c:v>
                </c:pt>
                <c:pt idx="784">
                  <c:v>1.8612628052997113</c:v>
                </c:pt>
                <c:pt idx="785">
                  <c:v>1.8657045030391168</c:v>
                </c:pt>
                <c:pt idx="786">
                  <c:v>1.8574337555243614</c:v>
                </c:pt>
                <c:pt idx="787">
                  <c:v>1.8758514849437933</c:v>
                </c:pt>
                <c:pt idx="788">
                  <c:v>1.863713397155935</c:v>
                </c:pt>
                <c:pt idx="789">
                  <c:v>1.8525325718119139</c:v>
                </c:pt>
                <c:pt idx="790">
                  <c:v>1.8559404261119752</c:v>
                </c:pt>
                <c:pt idx="791">
                  <c:v>1.8606501573356553</c:v>
                </c:pt>
                <c:pt idx="792">
                  <c:v>1.8673509944425171</c:v>
                </c:pt>
                <c:pt idx="793">
                  <c:v>1.8744730270246674</c:v>
                </c:pt>
                <c:pt idx="794">
                  <c:v>1.8599992188738459</c:v>
                </c:pt>
                <c:pt idx="795">
                  <c:v>1.8529920577849559</c:v>
                </c:pt>
                <c:pt idx="796">
                  <c:v>1.8727882451235138</c:v>
                </c:pt>
                <c:pt idx="797">
                  <c:v>1.8655896315458564</c:v>
                </c:pt>
                <c:pt idx="798">
                  <c:v>1.8644409166132514</c:v>
                </c:pt>
                <c:pt idx="799">
                  <c:v>1.8708354297380851</c:v>
                </c:pt>
                <c:pt idx="800">
                  <c:v>1.8633304921784</c:v>
                </c:pt>
                <c:pt idx="801">
                  <c:v>1.8612245148019579</c:v>
                </c:pt>
                <c:pt idx="802">
                  <c:v>1.8613776767929719</c:v>
                </c:pt>
                <c:pt idx="803">
                  <c:v>1.8480525835747548</c:v>
                </c:pt>
                <c:pt idx="804">
                  <c:v>1.8613010957974647</c:v>
                </c:pt>
                <c:pt idx="805">
                  <c:v>1.8689209048504105</c:v>
                </c:pt>
                <c:pt idx="806">
                  <c:v>1.8627944252098509</c:v>
                </c:pt>
                <c:pt idx="807">
                  <c:v>1.8642111736267304</c:v>
                </c:pt>
                <c:pt idx="808">
                  <c:v>1.8503500134399646</c:v>
                </c:pt>
                <c:pt idx="809">
                  <c:v>1.8504648849332253</c:v>
                </c:pt>
                <c:pt idx="810">
                  <c:v>1.8577400795063894</c:v>
                </c:pt>
                <c:pt idx="811">
                  <c:v>1.8614542577884787</c:v>
                </c:pt>
                <c:pt idx="812">
                  <c:v>1.8506180469242393</c:v>
                </c:pt>
                <c:pt idx="813">
                  <c:v>1.8537961582377793</c:v>
                </c:pt>
                <c:pt idx="814">
                  <c:v>1.863636816160428</c:v>
                </c:pt>
                <c:pt idx="815">
                  <c:v>1.8416197799521676</c:v>
                </c:pt>
                <c:pt idx="816">
                  <c:v>1.8596163138963107</c:v>
                </c:pt>
                <c:pt idx="817">
                  <c:v>1.848588650543304</c:v>
                </c:pt>
                <c:pt idx="818">
                  <c:v>1.8507329184174997</c:v>
                </c:pt>
                <c:pt idx="819">
                  <c:v>1.857701789008636</c:v>
                </c:pt>
                <c:pt idx="820">
                  <c:v>1.8531452197759697</c:v>
                </c:pt>
                <c:pt idx="821">
                  <c:v>1.8671978324515033</c:v>
                </c:pt>
                <c:pt idx="822">
                  <c:v>1.8534132532602443</c:v>
                </c:pt>
                <c:pt idx="823">
                  <c:v>1.8704525247605506</c:v>
                </c:pt>
                <c:pt idx="824">
                  <c:v>1.8634070731739072</c:v>
                </c:pt>
                <c:pt idx="825">
                  <c:v>1.8586207609547198</c:v>
                </c:pt>
                <c:pt idx="826">
                  <c:v>1.8475165166062057</c:v>
                </c:pt>
                <c:pt idx="827">
                  <c:v>1.8538727392332865</c:v>
                </c:pt>
                <c:pt idx="828">
                  <c:v>1.8436874668308563</c:v>
                </c:pt>
                <c:pt idx="829">
                  <c:v>1.8593099899142829</c:v>
                </c:pt>
                <c:pt idx="830">
                  <c:v>1.864249464124484</c:v>
                </c:pt>
                <c:pt idx="831">
                  <c:v>1.8489332650230852</c:v>
                </c:pt>
                <c:pt idx="832">
                  <c:v>1.8475165166062057</c:v>
                </c:pt>
                <c:pt idx="833">
                  <c:v>1.8456019917185311</c:v>
                </c:pt>
                <c:pt idx="834">
                  <c:v>1.8537578677400259</c:v>
                </c:pt>
                <c:pt idx="835">
                  <c:v>1.8598843473805853</c:v>
                </c:pt>
                <c:pt idx="836">
                  <c:v>1.8632922016806466</c:v>
                </c:pt>
                <c:pt idx="837">
                  <c:v>1.8473250641174384</c:v>
                </c:pt>
                <c:pt idx="838">
                  <c:v>1.849124717511853</c:v>
                </c:pt>
                <c:pt idx="839">
                  <c:v>1.8409305509926046</c:v>
                </c:pt>
                <c:pt idx="840">
                  <c:v>1.8533749627624909</c:v>
                </c:pt>
                <c:pt idx="841">
                  <c:v>1.8483971980545366</c:v>
                </c:pt>
                <c:pt idx="842">
                  <c:v>1.8494310414938808</c:v>
                </c:pt>
                <c:pt idx="843">
                  <c:v>1.8497373654759088</c:v>
                </c:pt>
                <c:pt idx="844">
                  <c:v>1.8339233899037146</c:v>
                </c:pt>
                <c:pt idx="845">
                  <c:v>1.8460997681893268</c:v>
                </c:pt>
                <c:pt idx="846">
                  <c:v>1.8521496668343791</c:v>
                </c:pt>
                <c:pt idx="847">
                  <c:v>1.8368334677329803</c:v>
                </c:pt>
                <c:pt idx="848">
                  <c:v>1.8489332650230852</c:v>
                </c:pt>
                <c:pt idx="849">
                  <c:v>1.8454105392297637</c:v>
                </c:pt>
                <c:pt idx="850">
                  <c:v>1.8389777356071761</c:v>
                </c:pt>
                <c:pt idx="851">
                  <c:v>1.8407773890015906</c:v>
                </c:pt>
                <c:pt idx="852">
                  <c:v>1.8393223500869578</c:v>
                </c:pt>
                <c:pt idx="853">
                  <c:v>1.848971555520839</c:v>
                </c:pt>
                <c:pt idx="854">
                  <c:v>1.8477079690949736</c:v>
                </c:pt>
                <c:pt idx="855">
                  <c:v>1.8381736351543529</c:v>
                </c:pt>
                <c:pt idx="856">
                  <c:v>1.8392457690914508</c:v>
                </c:pt>
                <c:pt idx="857">
                  <c:v>1.8453339582342565</c:v>
                </c:pt>
                <c:pt idx="858">
                  <c:v>1.8406625175083302</c:v>
                </c:pt>
                <c:pt idx="859">
                  <c:v>1.8468272876466432</c:v>
                </c:pt>
                <c:pt idx="860">
                  <c:v>1.8430748188668005</c:v>
                </c:pt>
                <c:pt idx="861">
                  <c:v>1.8461380586870801</c:v>
                </c:pt>
                <c:pt idx="862">
                  <c:v>1.8455637012207777</c:v>
                </c:pt>
                <c:pt idx="863">
                  <c:v>1.8396286740689858</c:v>
                </c:pt>
                <c:pt idx="864">
                  <c:v>1.8303240831148859</c:v>
                </c:pt>
                <c:pt idx="865">
                  <c:v>1.8390926071004368</c:v>
                </c:pt>
                <c:pt idx="866">
                  <c:v>1.8331192894508914</c:v>
                </c:pt>
                <c:pt idx="867">
                  <c:v>1.834804071352045</c:v>
                </c:pt>
                <c:pt idx="868">
                  <c:v>1.842117556422963</c:v>
                </c:pt>
                <c:pt idx="869">
                  <c:v>1.8435343048398425</c:v>
                </c:pt>
                <c:pt idx="870">
                  <c:v>1.8461763491848335</c:v>
                </c:pt>
                <c:pt idx="871">
                  <c:v>1.8443384052926657</c:v>
                </c:pt>
                <c:pt idx="872">
                  <c:v>1.8470187401354106</c:v>
                </c:pt>
                <c:pt idx="873">
                  <c:v>1.838633121127395</c:v>
                </c:pt>
                <c:pt idx="874">
                  <c:v>1.8371397917150083</c:v>
                </c:pt>
                <c:pt idx="875">
                  <c:v>1.8237381175012846</c:v>
                </c:pt>
                <c:pt idx="876">
                  <c:v>1.847976002579248</c:v>
                </c:pt>
                <c:pt idx="877">
                  <c:v>1.8411602939791254</c:v>
                </c:pt>
                <c:pt idx="878">
                  <c:v>1.8398967075532604</c:v>
                </c:pt>
                <c:pt idx="879">
                  <c:v>1.8173053138786972</c:v>
                </c:pt>
                <c:pt idx="880">
                  <c:v>1.832162027007054</c:v>
                </c:pt>
                <c:pt idx="881">
                  <c:v>1.8396669645667392</c:v>
                </c:pt>
                <c:pt idx="882">
                  <c:v>1.8405476460150696</c:v>
                </c:pt>
                <c:pt idx="883">
                  <c:v>1.8375992776880505</c:v>
                </c:pt>
                <c:pt idx="884">
                  <c:v>1.825537770895699</c:v>
                </c:pt>
                <c:pt idx="885">
                  <c:v>1.8219767546046237</c:v>
                </c:pt>
                <c:pt idx="886">
                  <c:v>1.8341914233879892</c:v>
                </c:pt>
                <c:pt idx="887">
                  <c:v>1.81876035279333</c:v>
                </c:pt>
                <c:pt idx="888">
                  <c:v>1.8132082306190729</c:v>
                </c:pt>
                <c:pt idx="889">
                  <c:v>1.8378290206745713</c:v>
                </c:pt>
                <c:pt idx="890">
                  <c:v>1.8241976034743268</c:v>
                </c:pt>
                <c:pt idx="891">
                  <c:v>1.8330427084553842</c:v>
                </c:pt>
                <c:pt idx="892">
                  <c:v>1.8288307537024997</c:v>
                </c:pt>
                <c:pt idx="893">
                  <c:v>1.8256526423889596</c:v>
                </c:pt>
                <c:pt idx="894">
                  <c:v>1.8342680043834965</c:v>
                </c:pt>
                <c:pt idx="895">
                  <c:v>1.826226999855262</c:v>
                </c:pt>
                <c:pt idx="896">
                  <c:v>1.8215555591293353</c:v>
                </c:pt>
                <c:pt idx="897">
                  <c:v>1.825154865918164</c:v>
                </c:pt>
                <c:pt idx="898">
                  <c:v>1.8202536822057165</c:v>
                </c:pt>
                <c:pt idx="899">
                  <c:v>1.8305155356036533</c:v>
                </c:pt>
                <c:pt idx="900">
                  <c:v>1.8289073346980065</c:v>
                </c:pt>
                <c:pt idx="901">
                  <c:v>1.8296731446530767</c:v>
                </c:pt>
                <c:pt idx="902">
                  <c:v>1.8427302043870188</c:v>
                </c:pt>
                <c:pt idx="903">
                  <c:v>1.8356081718048687</c:v>
                </c:pt>
                <c:pt idx="904">
                  <c:v>1.8237764079990382</c:v>
                </c:pt>
                <c:pt idx="905">
                  <c:v>1.8333490324374122</c:v>
                </c:pt>
                <c:pt idx="906">
                  <c:v>1.8207131681787583</c:v>
                </c:pt>
                <c:pt idx="907">
                  <c:v>1.8290987871867743</c:v>
                </c:pt>
                <c:pt idx="908">
                  <c:v>1.8385948306296414</c:v>
                </c:pt>
                <c:pt idx="909">
                  <c:v>1.8124041301662497</c:v>
                </c:pt>
                <c:pt idx="910">
                  <c:v>1.8230871790394751</c:v>
                </c:pt>
                <c:pt idx="911">
                  <c:v>1.8285627202182253</c:v>
                </c:pt>
                <c:pt idx="912">
                  <c:v>1.8235849555102706</c:v>
                </c:pt>
                <c:pt idx="913">
                  <c:v>1.8246570894473686</c:v>
                </c:pt>
                <c:pt idx="914">
                  <c:v>1.8335404849261796</c:v>
                </c:pt>
                <c:pt idx="915">
                  <c:v>1.8297880161463369</c:v>
                </c:pt>
                <c:pt idx="916">
                  <c:v>1.8312813455587236</c:v>
                </c:pt>
                <c:pt idx="917">
                  <c:v>1.8288307537024997</c:v>
                </c:pt>
                <c:pt idx="918">
                  <c:v>1.825537770895699</c:v>
                </c:pt>
                <c:pt idx="919">
                  <c:v>1.8215938496270889</c:v>
                </c:pt>
                <c:pt idx="920">
                  <c:v>1.8149313030179803</c:v>
                </c:pt>
                <c:pt idx="921">
                  <c:v>1.8065456840099647</c:v>
                </c:pt>
                <c:pt idx="922">
                  <c:v>1.8332724514419054</c:v>
                </c:pt>
                <c:pt idx="923">
                  <c:v>1.8196793247394139</c:v>
                </c:pt>
                <c:pt idx="924">
                  <c:v>1.8246187989496152</c:v>
                </c:pt>
                <c:pt idx="925">
                  <c:v>1.8201771012102095</c:v>
                </c:pt>
                <c:pt idx="926">
                  <c:v>1.825690932886713</c:v>
                </c:pt>
                <c:pt idx="927">
                  <c:v>1.8256143518912058</c:v>
                </c:pt>
                <c:pt idx="928">
                  <c:v>1.8178030903494926</c:v>
                </c:pt>
                <c:pt idx="929">
                  <c:v>1.8212109446495539</c:v>
                </c:pt>
                <c:pt idx="930">
                  <c:v>1.8215555591293353</c:v>
                </c:pt>
                <c:pt idx="931">
                  <c:v>1.8373312442037759</c:v>
                </c:pt>
                <c:pt idx="932">
                  <c:v>1.818683771797823</c:v>
                </c:pt>
                <c:pt idx="933">
                  <c:v>1.8195261627483998</c:v>
                </c:pt>
                <c:pt idx="934">
                  <c:v>1.8319322840205328</c:v>
                </c:pt>
                <c:pt idx="935">
                  <c:v>1.8083070469066254</c:v>
                </c:pt>
                <c:pt idx="936">
                  <c:v>1.8220150451023771</c:v>
                </c:pt>
                <c:pt idx="937">
                  <c:v>1.8137442975876221</c:v>
                </c:pt>
                <c:pt idx="938">
                  <c:v>1.8191432577708653</c:v>
                </c:pt>
                <c:pt idx="939">
                  <c:v>1.8300943401283651</c:v>
                </c:pt>
                <c:pt idx="940">
                  <c:v>1.8160800179505852</c:v>
                </c:pt>
                <c:pt idx="941">
                  <c:v>1.8330044179576308</c:v>
                </c:pt>
                <c:pt idx="942">
                  <c:v>1.8226659835641867</c:v>
                </c:pt>
                <c:pt idx="943">
                  <c:v>1.8149695935157342</c:v>
                </c:pt>
                <c:pt idx="944">
                  <c:v>1.8228191455552007</c:v>
                </c:pt>
                <c:pt idx="945">
                  <c:v>1.8469421591399033</c:v>
                </c:pt>
                <c:pt idx="946">
                  <c:v>1.8222447880888983</c:v>
                </c:pt>
                <c:pt idx="947">
                  <c:v>1.8174967663674646</c:v>
                </c:pt>
                <c:pt idx="948">
                  <c:v>1.8308984405811883</c:v>
                </c:pt>
                <c:pt idx="949">
                  <c:v>1.8322768985003144</c:v>
                </c:pt>
                <c:pt idx="950">
                  <c:v>1.8213641066405679</c:v>
                </c:pt>
                <c:pt idx="951">
                  <c:v>1.8197176152371677</c:v>
                </c:pt>
                <c:pt idx="952">
                  <c:v>1.8280649437474297</c:v>
                </c:pt>
                <c:pt idx="953">
                  <c:v>1.8214789781338285</c:v>
                </c:pt>
                <c:pt idx="954">
                  <c:v>1.8345743283655243</c:v>
                </c:pt>
                <c:pt idx="955">
                  <c:v>1.8167309564123948</c:v>
                </c:pt>
                <c:pt idx="956">
                  <c:v>1.8194495817528931</c:v>
                </c:pt>
                <c:pt idx="957">
                  <c:v>1.8128253256415383</c:v>
                </c:pt>
                <c:pt idx="958">
                  <c:v>1.8236615365057778</c:v>
                </c:pt>
                <c:pt idx="959">
                  <c:v>1.8282563962361973</c:v>
                </c:pt>
                <c:pt idx="960">
                  <c:v>1.818530609806809</c:v>
                </c:pt>
                <c:pt idx="961">
                  <c:v>1.8242741844698336</c:v>
                </c:pt>
                <c:pt idx="962">
                  <c:v>1.8350721048363197</c:v>
                </c:pt>
                <c:pt idx="963">
                  <c:v>1.8235466650125172</c:v>
                </c:pt>
                <c:pt idx="964">
                  <c:v>1.8193730007573861</c:v>
                </c:pt>
                <c:pt idx="965">
                  <c:v>1.8204834251922375</c:v>
                </c:pt>
                <c:pt idx="966">
                  <c:v>1.8210960731562933</c:v>
                </c:pt>
                <c:pt idx="967">
                  <c:v>1.8299028876395975</c:v>
                </c:pt>
                <c:pt idx="968">
                  <c:v>1.8274140052856203</c:v>
                </c:pt>
                <c:pt idx="969">
                  <c:v>1.8070051699830065</c:v>
                </c:pt>
                <c:pt idx="970">
                  <c:v>1.807885851431337</c:v>
                </c:pt>
                <c:pt idx="971">
                  <c:v>1.8147781410269663</c:v>
                </c:pt>
                <c:pt idx="972">
                  <c:v>1.8213641066405679</c:v>
                </c:pt>
                <c:pt idx="973">
                  <c:v>1.8272991337923599</c:v>
                </c:pt>
                <c:pt idx="974">
                  <c:v>1.819066676775358</c:v>
                </c:pt>
                <c:pt idx="975">
                  <c:v>1.8284478487249647</c:v>
                </c:pt>
                <c:pt idx="976">
                  <c:v>1.8206748776810049</c:v>
                </c:pt>
                <c:pt idx="977">
                  <c:v>1.8184157383135489</c:v>
                </c:pt>
                <c:pt idx="978">
                  <c:v>1.8340765518947286</c:v>
                </c:pt>
                <c:pt idx="979">
                  <c:v>1.8125572921572637</c:v>
                </c:pt>
                <c:pt idx="980">
                  <c:v>1.8234317935192565</c:v>
                </c:pt>
                <c:pt idx="981">
                  <c:v>1.8251931564159176</c:v>
                </c:pt>
                <c:pt idx="982">
                  <c:v>1.8315110885452444</c:v>
                </c:pt>
                <c:pt idx="983">
                  <c:v>1.8148930125202269</c:v>
                </c:pt>
                <c:pt idx="984">
                  <c:v>1.8256143518912058</c:v>
                </c:pt>
                <c:pt idx="985">
                  <c:v>1.8109490912516168</c:v>
                </c:pt>
                <c:pt idx="986">
                  <c:v>1.8219001736091169</c:v>
                </c:pt>
                <c:pt idx="987">
                  <c:v>1.8142803645561711</c:v>
                </c:pt>
                <c:pt idx="988">
                  <c:v>1.8367185962397201</c:v>
                </c:pt>
                <c:pt idx="989">
                  <c:v>1.8242358939720802</c:v>
                </c:pt>
                <c:pt idx="990">
                  <c:v>1.8086899518841606</c:v>
                </c:pt>
                <c:pt idx="991">
                  <c:v>1.8183391573180416</c:v>
                </c:pt>
                <c:pt idx="992">
                  <c:v>1.8128636161392917</c:v>
                </c:pt>
                <c:pt idx="993">
                  <c:v>1.8223213690844053</c:v>
                </c:pt>
                <c:pt idx="994">
                  <c:v>1.8068137174942391</c:v>
                </c:pt>
                <c:pt idx="995">
                  <c:v>1.8275288767788809</c:v>
                </c:pt>
                <c:pt idx="996">
                  <c:v>1.8057032930593877</c:v>
                </c:pt>
                <c:pt idx="997">
                  <c:v>1.8305921165991605</c:v>
                </c:pt>
                <c:pt idx="998">
                  <c:v>1.8158119844663108</c:v>
                </c:pt>
                <c:pt idx="999">
                  <c:v>1.8137442975876221</c:v>
                </c:pt>
                <c:pt idx="1000">
                  <c:v>1.8222830785866517</c:v>
                </c:pt>
                <c:pt idx="1001">
                  <c:v>1.8126721636505243</c:v>
                </c:pt>
                <c:pt idx="1002">
                  <c:v>1.8070051699830065</c:v>
                </c:pt>
                <c:pt idx="1003">
                  <c:v>1.8134762641033475</c:v>
                </c:pt>
                <c:pt idx="1004">
                  <c:v>1.8171521518876834</c:v>
                </c:pt>
                <c:pt idx="1005">
                  <c:v>1.8246187989496152</c:v>
                </c:pt>
                <c:pt idx="1006">
                  <c:v>1.8283329772317041</c:v>
                </c:pt>
                <c:pt idx="1007">
                  <c:v>1.8189900957798508</c:v>
                </c:pt>
                <c:pt idx="1008">
                  <c:v>1.8063159410234439</c:v>
                </c:pt>
                <c:pt idx="1009">
                  <c:v>1.831549379042998</c:v>
                </c:pt>
                <c:pt idx="1010">
                  <c:v>1.8166926659146414</c:v>
                </c:pt>
                <c:pt idx="1011">
                  <c:v>1.8213258161428145</c:v>
                </c:pt>
                <c:pt idx="1012">
                  <c:v>1.8037121871762059</c:v>
                </c:pt>
                <c:pt idx="1013">
                  <c:v>1.8125572921572637</c:v>
                </c:pt>
                <c:pt idx="1014">
                  <c:v>1.825920675873234</c:v>
                </c:pt>
                <c:pt idx="1015">
                  <c:v>1.824542217954108</c:v>
                </c:pt>
                <c:pt idx="1016">
                  <c:v>1.8029080867233827</c:v>
                </c:pt>
                <c:pt idx="1017">
                  <c:v>1.8035590251851918</c:v>
                </c:pt>
                <c:pt idx="1018">
                  <c:v>1.8069285889874998</c:v>
                </c:pt>
                <c:pt idx="1019">
                  <c:v>1.8168841184034088</c:v>
                </c:pt>
                <c:pt idx="1020">
                  <c:v>1.8194112912551395</c:v>
                </c:pt>
                <c:pt idx="1021">
                  <c:v>1.8161948894438458</c:v>
                </c:pt>
                <c:pt idx="1022">
                  <c:v>1.8106044767718352</c:v>
                </c:pt>
                <c:pt idx="1023">
                  <c:v>1.8194878722506465</c:v>
                </c:pt>
                <c:pt idx="1024">
                  <c:v>1.8049757736020713</c:v>
                </c:pt>
                <c:pt idx="1025">
                  <c:v>1.816424632430367</c:v>
                </c:pt>
                <c:pt idx="1026">
                  <c:v>1.809417471341477</c:v>
                </c:pt>
                <c:pt idx="1027">
                  <c:v>1.8128636161392917</c:v>
                </c:pt>
                <c:pt idx="1028">
                  <c:v>1.8089196948706816</c:v>
                </c:pt>
                <c:pt idx="1029">
                  <c:v>1.8115234487179195</c:v>
                </c:pt>
                <c:pt idx="1030">
                  <c:v>1.815965146457325</c:v>
                </c:pt>
                <c:pt idx="1031">
                  <c:v>1.8195644532461535</c:v>
                </c:pt>
                <c:pt idx="1032">
                  <c:v>1.8114085772246589</c:v>
                </c:pt>
                <c:pt idx="1033">
                  <c:v>1.7959775066299997</c:v>
                </c:pt>
                <c:pt idx="1034">
                  <c:v>1.8057032930593877</c:v>
                </c:pt>
                <c:pt idx="1035">
                  <c:v>1.8149313030179803</c:v>
                </c:pt>
                <c:pt idx="1036">
                  <c:v>1.8003426233738982</c:v>
                </c:pt>
                <c:pt idx="1037">
                  <c:v>1.7848349717837324</c:v>
                </c:pt>
                <c:pt idx="1038">
                  <c:v>1.7993470704323073</c:v>
                </c:pt>
                <c:pt idx="1039">
                  <c:v>1.8085750803909</c:v>
                </c:pt>
                <c:pt idx="1040">
                  <c:v>1.8201388107124559</c:v>
                </c:pt>
                <c:pt idx="1041">
                  <c:v>1.8115617392156729</c:v>
                </c:pt>
                <c:pt idx="1042">
                  <c:v>1.8004574948671588</c:v>
                </c:pt>
                <c:pt idx="1043">
                  <c:v>1.8072732034672812</c:v>
                </c:pt>
                <c:pt idx="1044">
                  <c:v>1.8060096170414157</c:v>
                </c:pt>
                <c:pt idx="1045">
                  <c:v>1.8060861980369227</c:v>
                </c:pt>
                <c:pt idx="1046">
                  <c:v>1.802486891248094</c:v>
                </c:pt>
                <c:pt idx="1047">
                  <c:v>1.8021805672660662</c:v>
                </c:pt>
                <c:pt idx="1048">
                  <c:v>1.7985046794817303</c:v>
                </c:pt>
                <c:pt idx="1049">
                  <c:v>1.8005340758626656</c:v>
                </c:pt>
                <c:pt idx="1050">
                  <c:v>1.8075795274493089</c:v>
                </c:pt>
                <c:pt idx="1051">
                  <c:v>1.7922250378501572</c:v>
                </c:pt>
                <c:pt idx="1052">
                  <c:v>1.8132465211168267</c:v>
                </c:pt>
                <c:pt idx="1053">
                  <c:v>1.792454780836678</c:v>
                </c:pt>
                <c:pt idx="1054">
                  <c:v>1.8053203880818529</c:v>
                </c:pt>
                <c:pt idx="1055">
                  <c:v>1.8029846677188894</c:v>
                </c:pt>
                <c:pt idx="1056">
                  <c:v>1.8045928686245365</c:v>
                </c:pt>
                <c:pt idx="1057">
                  <c:v>1.7948287916973948</c:v>
                </c:pt>
                <c:pt idx="1058">
                  <c:v>1.7938715292535572</c:v>
                </c:pt>
                <c:pt idx="1059">
                  <c:v>1.7821546369409875</c:v>
                </c:pt>
                <c:pt idx="1060">
                  <c:v>1.8025251817458474</c:v>
                </c:pt>
                <c:pt idx="1061">
                  <c:v>1.8044014161357689</c:v>
                </c:pt>
                <c:pt idx="1062">
                  <c:v>1.8085367898931466</c:v>
                </c:pt>
                <c:pt idx="1063">
                  <c:v>1.8022188577638196</c:v>
                </c:pt>
                <c:pt idx="1064">
                  <c:v>1.8026783437368614</c:v>
                </c:pt>
                <c:pt idx="1065">
                  <c:v>1.7949436631906555</c:v>
                </c:pt>
                <c:pt idx="1066">
                  <c:v>1.7936417862670366</c:v>
                </c:pt>
                <c:pt idx="1067">
                  <c:v>1.7991939084412933</c:v>
                </c:pt>
                <c:pt idx="1068">
                  <c:v>1.7850264242724998</c:v>
                </c:pt>
                <c:pt idx="1069">
                  <c:v>1.8003043328761448</c:v>
                </c:pt>
                <c:pt idx="1070">
                  <c:v>1.7870175301556817</c:v>
                </c:pt>
                <c:pt idx="1071">
                  <c:v>1.799998008894117</c:v>
                </c:pt>
                <c:pt idx="1072">
                  <c:v>1.7864048821916254</c:v>
                </c:pt>
                <c:pt idx="1073">
                  <c:v>1.7970879310648513</c:v>
                </c:pt>
                <c:pt idx="1074">
                  <c:v>1.7847966812859786</c:v>
                </c:pt>
                <c:pt idx="1075">
                  <c:v>1.792684523823199</c:v>
                </c:pt>
                <c:pt idx="1076">
                  <c:v>1.7906168369445103</c:v>
                </c:pt>
                <c:pt idx="1077">
                  <c:v>1.7981217745041955</c:v>
                </c:pt>
                <c:pt idx="1078">
                  <c:v>1.7837628378466344</c:v>
                </c:pt>
                <c:pt idx="1079">
                  <c:v>1.7905402559490031</c:v>
                </c:pt>
                <c:pt idx="1080">
                  <c:v>1.7889320550433563</c:v>
                </c:pt>
                <c:pt idx="1081">
                  <c:v>1.786213429702858</c:v>
                </c:pt>
                <c:pt idx="1082">
                  <c:v>1.7862900106983652</c:v>
                </c:pt>
                <c:pt idx="1083">
                  <c:v>1.7911911944108128</c:v>
                </c:pt>
                <c:pt idx="1084">
                  <c:v>1.7922250378501572</c:v>
                </c:pt>
                <c:pt idx="1085">
                  <c:v>1.8047460306155505</c:v>
                </c:pt>
                <c:pt idx="1086">
                  <c:v>1.7872089826444491</c:v>
                </c:pt>
                <c:pt idx="1087">
                  <c:v>1.7979303220154279</c:v>
                </c:pt>
                <c:pt idx="1088">
                  <c:v>1.7786702016454194</c:v>
                </c:pt>
                <c:pt idx="1089">
                  <c:v>1.7820780559454803</c:v>
                </c:pt>
                <c:pt idx="1090">
                  <c:v>1.7742667944037671</c:v>
                </c:pt>
                <c:pt idx="1091">
                  <c:v>1.7829970278915646</c:v>
                </c:pt>
                <c:pt idx="1092">
                  <c:v>1.7794743020982426</c:v>
                </c:pt>
                <c:pt idx="1093">
                  <c:v>1.7811590839993965</c:v>
                </c:pt>
                <c:pt idx="1094">
                  <c:v>1.7881662450882865</c:v>
                </c:pt>
                <c:pt idx="1095">
                  <c:v>1.785677362734309</c:v>
                </c:pt>
                <c:pt idx="1096">
                  <c:v>1.7894681220119053</c:v>
                </c:pt>
                <c:pt idx="1097">
                  <c:v>1.7890086360388631</c:v>
                </c:pt>
                <c:pt idx="1098">
                  <c:v>1.7881662450882865</c:v>
                </c:pt>
                <c:pt idx="1099">
                  <c:v>1.7951351156794229</c:v>
                </c:pt>
                <c:pt idx="1100">
                  <c:v>1.7893915410163983</c:v>
                </c:pt>
                <c:pt idx="1101">
                  <c:v>1.7653833989249561</c:v>
                </c:pt>
                <c:pt idx="1102">
                  <c:v>1.7890469265366169</c:v>
                </c:pt>
                <c:pt idx="1103">
                  <c:v>1.7836479663533737</c:v>
                </c:pt>
                <c:pt idx="1104">
                  <c:v>1.7902722224647287</c:v>
                </c:pt>
                <c:pt idx="1105">
                  <c:v>1.7809676315106291</c:v>
                </c:pt>
                <c:pt idx="1106">
                  <c:v>1.7887406025545889</c:v>
                </c:pt>
                <c:pt idx="1107">
                  <c:v>1.7790148161252006</c:v>
                </c:pt>
                <c:pt idx="1108">
                  <c:v>1.7815419889769317</c:v>
                </c:pt>
                <c:pt idx="1109">
                  <c:v>1.7734626939509439</c:v>
                </c:pt>
                <c:pt idx="1110">
                  <c:v>1.7892383790253843</c:v>
                </c:pt>
                <c:pt idx="1111">
                  <c:v>1.7852178767612672</c:v>
                </c:pt>
                <c:pt idx="1112">
                  <c:v>1.7831118993848249</c:v>
                </c:pt>
                <c:pt idx="1113">
                  <c:v>1.7816951509679455</c:v>
                </c:pt>
                <c:pt idx="1114">
                  <c:v>1.7877833401107515</c:v>
                </c:pt>
                <c:pt idx="1115">
                  <c:v>1.7760664477981816</c:v>
                </c:pt>
                <c:pt idx="1116">
                  <c:v>1.7738073084307253</c:v>
                </c:pt>
                <c:pt idx="1117">
                  <c:v>1.777789520197089</c:v>
                </c:pt>
                <c:pt idx="1118">
                  <c:v>1.7811207935016431</c:v>
                </c:pt>
                <c:pt idx="1119">
                  <c:v>1.7784021681611448</c:v>
                </c:pt>
                <c:pt idx="1120">
                  <c:v>1.7809676315106291</c:v>
                </c:pt>
                <c:pt idx="1121">
                  <c:v>1.7887023120568353</c:v>
                </c:pt>
                <c:pt idx="1122">
                  <c:v>1.7820014749499735</c:v>
                </c:pt>
                <c:pt idx="1123">
                  <c:v>1.783418223366853</c:v>
                </c:pt>
                <c:pt idx="1124">
                  <c:v>1.7821929274387409</c:v>
                </c:pt>
                <c:pt idx="1125">
                  <c:v>1.7793594306049825</c:v>
                </c:pt>
                <c:pt idx="1126">
                  <c:v>1.7809676315106291</c:v>
                </c:pt>
                <c:pt idx="1127">
                  <c:v>1.7890086360388631</c:v>
                </c:pt>
                <c:pt idx="1128">
                  <c:v>1.7738455989284787</c:v>
                </c:pt>
                <c:pt idx="1129">
                  <c:v>1.776411062277963</c:v>
                </c:pt>
                <c:pt idx="1130">
                  <c:v>1.7862900106983652</c:v>
                </c:pt>
                <c:pt idx="1131">
                  <c:v>1.7722373980228319</c:v>
                </c:pt>
                <c:pt idx="1132">
                  <c:v>1.7860219772140906</c:v>
                </c:pt>
                <c:pt idx="1133">
                  <c:v>1.7723522695160925</c:v>
                </c:pt>
                <c:pt idx="1134">
                  <c:v>1.7768705482510048</c:v>
                </c:pt>
                <c:pt idx="1135">
                  <c:v>1.7815036984791779</c:v>
                </c:pt>
                <c:pt idx="1136">
                  <c:v>1.7763727717802096</c:v>
                </c:pt>
                <c:pt idx="1137">
                  <c:v>1.7817717319634525</c:v>
                </c:pt>
                <c:pt idx="1138">
                  <c:v>1.7803932740443267</c:v>
                </c:pt>
                <c:pt idx="1139">
                  <c:v>1.7915740993883476</c:v>
                </c:pt>
                <c:pt idx="1140">
                  <c:v>1.7749177328655767</c:v>
                </c:pt>
                <c:pt idx="1141">
                  <c:v>1.776717386259991</c:v>
                </c:pt>
                <c:pt idx="1142">
                  <c:v>1.7775980677083212</c:v>
                </c:pt>
                <c:pt idx="1143">
                  <c:v>1.7740370514172463</c:v>
                </c:pt>
                <c:pt idx="1144">
                  <c:v>1.7873621446354631</c:v>
                </c:pt>
                <c:pt idx="1145">
                  <c:v>1.7718927835430505</c:v>
                </c:pt>
                <c:pt idx="1146">
                  <c:v>1.7941395627378318</c:v>
                </c:pt>
                <c:pt idx="1147">
                  <c:v>1.7900041889804541</c:v>
                </c:pt>
                <c:pt idx="1148">
                  <c:v>1.7693273201935662</c:v>
                </c:pt>
                <c:pt idx="1149">
                  <c:v>1.7844903573039508</c:v>
                </c:pt>
                <c:pt idx="1150">
                  <c:v>1.7867877871691604</c:v>
                </c:pt>
                <c:pt idx="1151">
                  <c:v>1.77725345322854</c:v>
                </c:pt>
                <c:pt idx="1152">
                  <c:v>1.7854476197477882</c:v>
                </c:pt>
                <c:pt idx="1153">
                  <c:v>1.7763344812824562</c:v>
                </c:pt>
                <c:pt idx="1154">
                  <c:v>1.7790913971207079</c:v>
                </c:pt>
                <c:pt idx="1155">
                  <c:v>1.7901573509714681</c:v>
                </c:pt>
                <c:pt idx="1156">
                  <c:v>1.7891235075321237</c:v>
                </c:pt>
                <c:pt idx="1157">
                  <c:v>1.7896978649984261</c:v>
                </c:pt>
                <c:pt idx="1158">
                  <c:v>1.7811590839993965</c:v>
                </c:pt>
                <c:pt idx="1159">
                  <c:v>1.7740370514172463</c:v>
                </c:pt>
                <c:pt idx="1160">
                  <c:v>1.7854476197477882</c:v>
                </c:pt>
                <c:pt idx="1161">
                  <c:v>1.7746496993813021</c:v>
                </c:pt>
                <c:pt idx="1162">
                  <c:v>1.7722373980228319</c:v>
                </c:pt>
                <c:pt idx="1163">
                  <c:v>1.7942927247288458</c:v>
                </c:pt>
                <c:pt idx="1164">
                  <c:v>1.7880896640927795</c:v>
                </c:pt>
                <c:pt idx="1165">
                  <c:v>1.7794743020982426</c:v>
                </c:pt>
                <c:pt idx="1166">
                  <c:v>1.777942682188103</c:v>
                </c:pt>
                <c:pt idx="1167">
                  <c:v>1.786366591693872</c:v>
                </c:pt>
                <c:pt idx="1168">
                  <c:v>1.7867877871691604</c:v>
                </c:pt>
                <c:pt idx="1169">
                  <c:v>1.7937949482580504</c:v>
                </c:pt>
                <c:pt idx="1170">
                  <c:v>1.7870175301556817</c:v>
                </c:pt>
                <c:pt idx="1171">
                  <c:v>1.7653068179294489</c:v>
                </c:pt>
                <c:pt idx="1172">
                  <c:v>1.777100291237526</c:v>
                </c:pt>
                <c:pt idx="1173">
                  <c:v>1.7582613663428055</c:v>
                </c:pt>
                <c:pt idx="1174">
                  <c:v>1.7843371953129368</c:v>
                </c:pt>
                <c:pt idx="1175">
                  <c:v>1.7698250966643614</c:v>
                </c:pt>
                <c:pt idx="1176">
                  <c:v>1.779742335582517</c:v>
                </c:pt>
                <c:pt idx="1177">
                  <c:v>1.7844903573039508</c:v>
                </c:pt>
                <c:pt idx="1178">
                  <c:v>1.7813505364881639</c:v>
                </c:pt>
                <c:pt idx="1179">
                  <c:v>1.7719310740408039</c:v>
                </c:pt>
                <c:pt idx="1180">
                  <c:v>1.7786702016454194</c:v>
                </c:pt>
                <c:pt idx="1181">
                  <c:v>1.7849115527792392</c:v>
                </c:pt>
                <c:pt idx="1182">
                  <c:v>1.7806613075286013</c:v>
                </c:pt>
                <c:pt idx="1183">
                  <c:v>1.7784021681611448</c:v>
                </c:pt>
                <c:pt idx="1184">
                  <c:v>1.7775980677083212</c:v>
                </c:pt>
                <c:pt idx="1185">
                  <c:v>1.7793211401072286</c:v>
                </c:pt>
                <c:pt idx="1186">
                  <c:v>1.793526914773776</c:v>
                </c:pt>
                <c:pt idx="1187">
                  <c:v>1.7725437220048597</c:v>
                </c:pt>
                <c:pt idx="1188">
                  <c:v>1.7821546369409875</c:v>
                </c:pt>
                <c:pt idx="1189">
                  <c:v>1.7749560233633301</c:v>
                </c:pt>
                <c:pt idx="1190">
                  <c:v>1.7839925808331554</c:v>
                </c:pt>
                <c:pt idx="1191">
                  <c:v>1.7814654079814245</c:v>
                </c:pt>
                <c:pt idx="1192">
                  <c:v>1.7770620007397726</c:v>
                </c:pt>
                <c:pt idx="1193">
                  <c:v>1.7821546369409875</c:v>
                </c:pt>
                <c:pt idx="1194">
                  <c:v>1.7915740993883476</c:v>
                </c:pt>
                <c:pt idx="1195">
                  <c:v>1.7739221799239857</c:v>
                </c:pt>
                <c:pt idx="1196">
                  <c:v>1.7851030052680066</c:v>
                </c:pt>
                <c:pt idx="1197">
                  <c:v>1.7686763817317566</c:v>
                </c:pt>
                <c:pt idx="1198">
                  <c:v>1.776564224268977</c:v>
                </c:pt>
                <c:pt idx="1199">
                  <c:v>1.7763344812824562</c:v>
                </c:pt>
                <c:pt idx="1200">
                  <c:v>1.7903488034602357</c:v>
                </c:pt>
                <c:pt idx="1201">
                  <c:v>1.7665321138575611</c:v>
                </c:pt>
                <c:pt idx="1202">
                  <c:v>1.7803166930488197</c:v>
                </c:pt>
                <c:pt idx="1203">
                  <c:v>1.7821163464432341</c:v>
                </c:pt>
                <c:pt idx="1204">
                  <c:v>1.7820014749499735</c:v>
                </c:pt>
                <c:pt idx="1205">
                  <c:v>1.7839925808331554</c:v>
                </c:pt>
                <c:pt idx="1206">
                  <c:v>1.7753389283408652</c:v>
                </c:pt>
                <c:pt idx="1207">
                  <c:v>1.7745348278880417</c:v>
                </c:pt>
                <c:pt idx="1208">
                  <c:v>1.7948287916973948</c:v>
                </c:pt>
                <c:pt idx="1209">
                  <c:v>1.7693273201935662</c:v>
                </c:pt>
                <c:pt idx="1210">
                  <c:v>1.7707440686104456</c:v>
                </c:pt>
                <c:pt idx="1211">
                  <c:v>1.763315712046267</c:v>
                </c:pt>
                <c:pt idx="1212">
                  <c:v>1.7867877871691604</c:v>
                </c:pt>
                <c:pt idx="1213">
                  <c:v>1.7759132858071676</c:v>
                </c:pt>
                <c:pt idx="1214">
                  <c:v>1.7796657545870103</c:v>
                </c:pt>
                <c:pt idx="1215">
                  <c:v>1.7769088387487586</c:v>
                </c:pt>
                <c:pt idx="1216">
                  <c:v>1.7831884803803317</c:v>
                </c:pt>
                <c:pt idx="1217">
                  <c:v>1.7666469853508213</c:v>
                </c:pt>
                <c:pt idx="1218">
                  <c:v>1.7688295437227706</c:v>
                </c:pt>
                <c:pt idx="1219">
                  <c:v>1.7673362143103843</c:v>
                </c:pt>
                <c:pt idx="1220">
                  <c:v>1.7680637337677008</c:v>
                </c:pt>
                <c:pt idx="1221">
                  <c:v>1.7832267708780853</c:v>
                </c:pt>
                <c:pt idx="1222">
                  <c:v>1.7685615102384964</c:v>
                </c:pt>
                <c:pt idx="1223">
                  <c:v>1.7713950070722548</c:v>
                </c:pt>
                <c:pt idx="1224">
                  <c:v>1.7801252405600523</c:v>
                </c:pt>
                <c:pt idx="1225">
                  <c:v>1.7618989636293876</c:v>
                </c:pt>
                <c:pt idx="1226">
                  <c:v>1.7689444152160312</c:v>
                </c:pt>
                <c:pt idx="1227">
                  <c:v>1.7742667944037671</c:v>
                </c:pt>
                <c:pt idx="1228">
                  <c:v>1.7606353772035226</c:v>
                </c:pt>
                <c:pt idx="1229">
                  <c:v>1.7640049410058301</c:v>
                </c:pt>
                <c:pt idx="1230">
                  <c:v>1.769403901189073</c:v>
                </c:pt>
                <c:pt idx="1231">
                  <c:v>1.7705909066194316</c:v>
                </c:pt>
                <c:pt idx="1232">
                  <c:v>1.7670298903283563</c:v>
                </c:pt>
                <c:pt idx="1233">
                  <c:v>1.7687529627272638</c:v>
                </c:pt>
                <c:pt idx="1234">
                  <c:v>1.7682934767542218</c:v>
                </c:pt>
                <c:pt idx="1235">
                  <c:v>1.7778278106948424</c:v>
                </c:pt>
                <c:pt idx="1236">
                  <c:v>1.7645792984721327</c:v>
                </c:pt>
                <c:pt idx="1237">
                  <c:v>1.7731563699689157</c:v>
                </c:pt>
                <c:pt idx="1238">
                  <c:v>1.7786702016454194</c:v>
                </c:pt>
                <c:pt idx="1239">
                  <c:v>1.7708206496059524</c:v>
                </c:pt>
                <c:pt idx="1240">
                  <c:v>1.7654982704182163</c:v>
                </c:pt>
                <c:pt idx="1241">
                  <c:v>1.7788999446319402</c:v>
                </c:pt>
                <c:pt idx="1242">
                  <c:v>1.7654982704182163</c:v>
                </c:pt>
                <c:pt idx="1243">
                  <c:v>1.777406615219554</c:v>
                </c:pt>
                <c:pt idx="1244">
                  <c:v>1.7794360116004893</c:v>
                </c:pt>
                <c:pt idx="1245">
                  <c:v>1.7768705482510048</c:v>
                </c:pt>
                <c:pt idx="1246">
                  <c:v>1.761669220642867</c:v>
                </c:pt>
                <c:pt idx="1247">
                  <c:v>1.7596398242619316</c:v>
                </c:pt>
                <c:pt idx="1248">
                  <c:v>1.744629949142561</c:v>
                </c:pt>
                <c:pt idx="1249">
                  <c:v>1.7634305835395276</c:v>
                </c:pt>
                <c:pt idx="1250">
                  <c:v>1.7841074523264155</c:v>
                </c:pt>
                <c:pt idx="1251">
                  <c:v>1.7769854197442654</c:v>
                </c:pt>
                <c:pt idx="1252">
                  <c:v>1.7581847853472987</c:v>
                </c:pt>
                <c:pt idx="1253">
                  <c:v>1.7622818686069228</c:v>
                </c:pt>
                <c:pt idx="1254">
                  <c:v>1.7490716468819663</c:v>
                </c:pt>
                <c:pt idx="1255">
                  <c:v>1.7510627527651483</c:v>
                </c:pt>
                <c:pt idx="1256">
                  <c:v>1.7588740143068615</c:v>
                </c:pt>
                <c:pt idx="1257">
                  <c:v>1.7458169545729194</c:v>
                </c:pt>
                <c:pt idx="1258">
                  <c:v>1.7517519817247114</c:v>
                </c:pt>
                <c:pt idx="1259">
                  <c:v>1.7550066740337587</c:v>
                </c:pt>
                <c:pt idx="1260">
                  <c:v>1.7483441274246498</c:v>
                </c:pt>
                <c:pt idx="1261">
                  <c:v>1.7525560821775348</c:v>
                </c:pt>
                <c:pt idx="1262">
                  <c:v>1.762626483086704</c:v>
                </c:pt>
                <c:pt idx="1263">
                  <c:v>1.7483058369268965</c:v>
                </c:pt>
                <c:pt idx="1264">
                  <c:v>1.7497225853437759</c:v>
                </c:pt>
                <c:pt idx="1265">
                  <c:v>1.7668001473418353</c:v>
                </c:pt>
                <c:pt idx="1266">
                  <c:v>1.7682551862564682</c:v>
                </c:pt>
                <c:pt idx="1267">
                  <c:v>1.7590271762978755</c:v>
                </c:pt>
                <c:pt idx="1268">
                  <c:v>1.7654216894227095</c:v>
                </c:pt>
                <c:pt idx="1269">
                  <c:v>1.760290762723741</c:v>
                </c:pt>
                <c:pt idx="1270">
                  <c:v>1.767297923812631</c:v>
                </c:pt>
                <c:pt idx="1271">
                  <c:v>1.7656514324092303</c:v>
                </c:pt>
                <c:pt idx="1272">
                  <c:v>1.7511010432629017</c:v>
                </c:pt>
                <c:pt idx="1273">
                  <c:v>1.7542791545764418</c:v>
                </c:pt>
                <c:pt idx="1274">
                  <c:v>1.7556959029933212</c:v>
                </c:pt>
                <c:pt idx="1275">
                  <c:v>1.7583379473383127</c:v>
                </c:pt>
                <c:pt idx="1276">
                  <c:v>1.7612480251675784</c:v>
                </c:pt>
                <c:pt idx="1277">
                  <c:v>1.7496077138505155</c:v>
                </c:pt>
                <c:pt idx="1278">
                  <c:v>1.7523646296887672</c:v>
                </c:pt>
                <c:pt idx="1279">
                  <c:v>1.767297923812631</c:v>
                </c:pt>
                <c:pt idx="1280">
                  <c:v>1.7456637925819054</c:v>
                </c:pt>
                <c:pt idx="1281">
                  <c:v>1.7579167518630243</c:v>
                </c:pt>
                <c:pt idx="1282">
                  <c:v>1.7753389283408652</c:v>
                </c:pt>
                <c:pt idx="1283">
                  <c:v>1.7546237690562234</c:v>
                </c:pt>
                <c:pt idx="1284">
                  <c:v>1.7645027174766255</c:v>
                </c:pt>
                <c:pt idx="1285">
                  <c:v>1.7669915998306029</c:v>
                </c:pt>
                <c:pt idx="1286">
                  <c:v>1.7668384378395889</c:v>
                </c:pt>
                <c:pt idx="1287">
                  <c:v>1.7566914559349123</c:v>
                </c:pt>
                <c:pt idx="1288">
                  <c:v>1.7595632432664245</c:v>
                </c:pt>
                <c:pt idx="1289">
                  <c:v>1.7578018803697637</c:v>
                </c:pt>
                <c:pt idx="1290">
                  <c:v>1.7635837455305416</c:v>
                </c:pt>
                <c:pt idx="1291">
                  <c:v>1.7533218921326046</c:v>
                </c:pt>
                <c:pt idx="1292">
                  <c:v>1.7511776242584087</c:v>
                </c:pt>
                <c:pt idx="1293">
                  <c:v>1.7468125075145102</c:v>
                </c:pt>
                <c:pt idx="1294">
                  <c:v>1.7576870088765031</c:v>
                </c:pt>
                <c:pt idx="1295">
                  <c:v>1.7533218921326046</c:v>
                </c:pt>
                <c:pt idx="1296">
                  <c:v>1.7417198713132951</c:v>
                </c:pt>
                <c:pt idx="1297">
                  <c:v>1.7531687301415906</c:v>
                </c:pt>
                <c:pt idx="1298">
                  <c:v>1.7524029201865206</c:v>
                </c:pt>
                <c:pt idx="1299">
                  <c:v>1.7669533093328491</c:v>
                </c:pt>
                <c:pt idx="1300">
                  <c:v>1.7405328658829367</c:v>
                </c:pt>
                <c:pt idx="1301">
                  <c:v>1.7520200152089858</c:v>
                </c:pt>
                <c:pt idx="1302">
                  <c:v>1.7545471880607164</c:v>
                </c:pt>
                <c:pt idx="1303">
                  <c:v>1.7420261952953229</c:v>
                </c:pt>
                <c:pt idx="1304">
                  <c:v>1.7603290532214944</c:v>
                </c:pt>
                <c:pt idx="1305">
                  <c:v>1.7513307862494227</c:v>
                </c:pt>
                <c:pt idx="1306">
                  <c:v>1.752824115661809</c:v>
                </c:pt>
                <c:pt idx="1307">
                  <c:v>1.7499906188280505</c:v>
                </c:pt>
                <c:pt idx="1308">
                  <c:v>1.7491099373797201</c:v>
                </c:pt>
                <c:pt idx="1309">
                  <c:v>1.7560405174731029</c:v>
                </c:pt>
                <c:pt idx="1310">
                  <c:v>1.7385417599997548</c:v>
                </c:pt>
                <c:pt idx="1311">
                  <c:v>1.7483824179224037</c:v>
                </c:pt>
                <c:pt idx="1312">
                  <c:v>1.7460466975594402</c:v>
                </c:pt>
                <c:pt idx="1313">
                  <c:v>1.7509478812718877</c:v>
                </c:pt>
                <c:pt idx="1314">
                  <c:v>1.7484589989179105</c:v>
                </c:pt>
                <c:pt idx="1315">
                  <c:v>1.7597929862529456</c:v>
                </c:pt>
                <c:pt idx="1316">
                  <c:v>1.7554661600068004</c:v>
                </c:pt>
                <c:pt idx="1317">
                  <c:v>1.7445916586448074</c:v>
                </c:pt>
                <c:pt idx="1318">
                  <c:v>1.7430217482369139</c:v>
                </c:pt>
                <c:pt idx="1319">
                  <c:v>1.7458935355684262</c:v>
                </c:pt>
                <c:pt idx="1320">
                  <c:v>1.75140736724493</c:v>
                </c:pt>
                <c:pt idx="1321">
                  <c:v>1.7432132007256815</c:v>
                </c:pt>
                <c:pt idx="1322">
                  <c:v>1.7390012459727968</c:v>
                </c:pt>
                <c:pt idx="1323">
                  <c:v>1.7414901283267743</c:v>
                </c:pt>
                <c:pt idx="1324">
                  <c:v>1.7451660161111098</c:v>
                </c:pt>
                <c:pt idx="1325">
                  <c:v>1.7443619156582866</c:v>
                </c:pt>
                <c:pt idx="1326">
                  <c:v>1.7430600387346677</c:v>
                </c:pt>
                <c:pt idx="1327">
                  <c:v>1.7505649762943529</c:v>
                </c:pt>
                <c:pt idx="1328">
                  <c:v>1.7404179943896763</c:v>
                </c:pt>
                <c:pt idx="1329">
                  <c:v>1.7584145283338195</c:v>
                </c:pt>
                <c:pt idx="1330">
                  <c:v>1.7426388432593791</c:v>
                </c:pt>
                <c:pt idx="1331">
                  <c:v>1.7381971455199734</c:v>
                </c:pt>
                <c:pt idx="1332">
                  <c:v>1.7576487183787497</c:v>
                </c:pt>
                <c:pt idx="1333">
                  <c:v>1.7497608758415293</c:v>
                </c:pt>
                <c:pt idx="1334">
                  <c:v>1.7550832550292654</c:v>
                </c:pt>
                <c:pt idx="1335">
                  <c:v>1.7429451672414071</c:v>
                </c:pt>
                <c:pt idx="1336">
                  <c:v>1.7488036133976919</c:v>
                </c:pt>
                <c:pt idx="1337">
                  <c:v>1.7406477373761973</c:v>
                </c:pt>
                <c:pt idx="1338">
                  <c:v>1.7479612224471153</c:v>
                </c:pt>
                <c:pt idx="1339">
                  <c:v>1.7482292559313897</c:v>
                </c:pt>
                <c:pt idx="1340">
                  <c:v>1.7455872115863982</c:v>
                </c:pt>
                <c:pt idx="1341">
                  <c:v>1.7445150776493006</c:v>
                </c:pt>
                <c:pt idx="1342">
                  <c:v>1.7488419038954457</c:v>
                </c:pt>
                <c:pt idx="1343">
                  <c:v>1.7457020830796588</c:v>
                </c:pt>
                <c:pt idx="1344">
                  <c:v>1.7393075699548251</c:v>
                </c:pt>
                <c:pt idx="1345">
                  <c:v>1.763468874037281</c:v>
                </c:pt>
                <c:pt idx="1346">
                  <c:v>1.7392309889593178</c:v>
                </c:pt>
                <c:pt idx="1347">
                  <c:v>1.7501054903213111</c:v>
                </c:pt>
                <c:pt idx="1348">
                  <c:v>1.746889088510017</c:v>
                </c:pt>
                <c:pt idx="1349">
                  <c:v>1.7421793572863373</c:v>
                </c:pt>
                <c:pt idx="1350">
                  <c:v>1.74757831746958</c:v>
                </c:pt>
                <c:pt idx="1351">
                  <c:v>1.7401882514031555</c:v>
                </c:pt>
                <c:pt idx="1352">
                  <c:v>1.7523646296887672</c:v>
                </c:pt>
                <c:pt idx="1353">
                  <c:v>1.7471188314965382</c:v>
                </c:pt>
                <c:pt idx="1354">
                  <c:v>1.74593182606618</c:v>
                </c:pt>
                <c:pt idx="1355">
                  <c:v>1.7491865183752269</c:v>
                </c:pt>
                <c:pt idx="1356">
                  <c:v>1.7529389871550696</c:v>
                </c:pt>
                <c:pt idx="1357">
                  <c:v>1.738618340995262</c:v>
                </c:pt>
                <c:pt idx="1358">
                  <c:v>1.7476931889628406</c:v>
                </c:pt>
                <c:pt idx="1359">
                  <c:v>1.7574189753922287</c:v>
                </c:pt>
                <c:pt idx="1360">
                  <c:v>1.762779645077718</c:v>
                </c:pt>
                <c:pt idx="1361">
                  <c:v>1.7474634459763196</c:v>
                </c:pt>
                <c:pt idx="1362">
                  <c:v>1.7441704631695187</c:v>
                </c:pt>
                <c:pt idx="1363">
                  <c:v>1.7315345989108653</c:v>
                </c:pt>
                <c:pt idx="1364">
                  <c:v>1.7432897817211885</c:v>
                </c:pt>
                <c:pt idx="1365">
                  <c:v>1.7354019391839683</c:v>
                </c:pt>
                <c:pt idx="1366">
                  <c:v>1.7408774803627181</c:v>
                </c:pt>
                <c:pt idx="1367">
                  <c:v>1.7263270912163897</c:v>
                </c:pt>
                <c:pt idx="1368">
                  <c:v>1.7261356387276221</c:v>
                </c:pt>
                <c:pt idx="1369">
                  <c:v>1.7394224414480852</c:v>
                </c:pt>
                <c:pt idx="1370">
                  <c:v>1.7372781735738898</c:v>
                </c:pt>
                <c:pt idx="1371">
                  <c:v>1.7494928423572549</c:v>
                </c:pt>
                <c:pt idx="1372">
                  <c:v>1.7439790106807513</c:v>
                </c:pt>
                <c:pt idx="1373">
                  <c:v>1.7429834577391605</c:v>
                </c:pt>
                <c:pt idx="1374">
                  <c:v>1.7296966550186972</c:v>
                </c:pt>
                <c:pt idx="1375">
                  <c:v>1.7305007554715206</c:v>
                </c:pt>
                <c:pt idx="1376">
                  <c:v>1.7506415572898597</c:v>
                </c:pt>
                <c:pt idx="1377">
                  <c:v>1.7359380061525171</c:v>
                </c:pt>
                <c:pt idx="1378">
                  <c:v>1.744629949142561</c:v>
                </c:pt>
                <c:pt idx="1379">
                  <c:v>1.7371250115828754</c:v>
                </c:pt>
                <c:pt idx="1380">
                  <c:v>1.7419113238020627</c:v>
                </c:pt>
                <c:pt idx="1381">
                  <c:v>1.7309985319423162</c:v>
                </c:pt>
                <c:pt idx="1382">
                  <c:v>1.7431366197301745</c:v>
                </c:pt>
                <c:pt idx="1383">
                  <c:v>1.737622788053671</c:v>
                </c:pt>
                <c:pt idx="1384">
                  <c:v>1.7554278695090468</c:v>
                </c:pt>
                <c:pt idx="1385">
                  <c:v>1.7402265419009089</c:v>
                </c:pt>
                <c:pt idx="1386">
                  <c:v>1.7353253581884613</c:v>
                </c:pt>
                <c:pt idx="1387">
                  <c:v>1.7460466975594402</c:v>
                </c:pt>
                <c:pt idx="1388">
                  <c:v>1.7414518378290205</c:v>
                </c:pt>
                <c:pt idx="1389">
                  <c:v>1.7462381500482078</c:v>
                </c:pt>
                <c:pt idx="1390">
                  <c:v>1.7431366197301745</c:v>
                </c:pt>
                <c:pt idx="1391">
                  <c:v>1.724297694835454</c:v>
                </c:pt>
                <c:pt idx="1392">
                  <c:v>1.7532070206393442</c:v>
                </c:pt>
                <c:pt idx="1393">
                  <c:v>1.7376610785514244</c:v>
                </c:pt>
                <c:pt idx="1394">
                  <c:v>1.7298498170097112</c:v>
                </c:pt>
                <c:pt idx="1395">
                  <c:v>1.7323004088659351</c:v>
                </c:pt>
                <c:pt idx="1396">
                  <c:v>1.7304624649737672</c:v>
                </c:pt>
                <c:pt idx="1397">
                  <c:v>1.7406477373761973</c:v>
                </c:pt>
                <c:pt idx="1398">
                  <c:v>1.7392309889593178</c:v>
                </c:pt>
                <c:pt idx="1399">
                  <c:v>1.7398436369233736</c:v>
                </c:pt>
                <c:pt idx="1400">
                  <c:v>1.7237233373691516</c:v>
                </c:pt>
                <c:pt idx="1401">
                  <c:v>1.7398436369233736</c:v>
                </c:pt>
                <c:pt idx="1402">
                  <c:v>1.7360911681435311</c:v>
                </c:pt>
                <c:pt idx="1403">
                  <c:v>1.7345212577356377</c:v>
                </c:pt>
                <c:pt idx="1404">
                  <c:v>1.7429834577391605</c:v>
                </c:pt>
                <c:pt idx="1405">
                  <c:v>1.7408391898649647</c:v>
                </c:pt>
                <c:pt idx="1406">
                  <c:v>1.7461615690527006</c:v>
                </c:pt>
                <c:pt idx="1407">
                  <c:v>1.7305773364670276</c:v>
                </c:pt>
                <c:pt idx="1408">
                  <c:v>1.746353021541468</c:v>
                </c:pt>
                <c:pt idx="1409">
                  <c:v>1.7333342523052793</c:v>
                </c:pt>
                <c:pt idx="1410">
                  <c:v>1.7467359265190032</c:v>
                </c:pt>
                <c:pt idx="1411">
                  <c:v>1.7332576713097725</c:v>
                </c:pt>
                <c:pt idx="1412">
                  <c:v>1.7331427998165121</c:v>
                </c:pt>
                <c:pt idx="1413">
                  <c:v>1.7324918613547025</c:v>
                </c:pt>
                <c:pt idx="1414">
                  <c:v>1.7352104866952007</c:v>
                </c:pt>
                <c:pt idx="1415">
                  <c:v>1.7315345989108653</c:v>
                </c:pt>
                <c:pt idx="1416">
                  <c:v>1.7326833138434701</c:v>
                </c:pt>
                <c:pt idx="1417">
                  <c:v>1.7382737265154804</c:v>
                </c:pt>
                <c:pt idx="1418">
                  <c:v>1.7373164640716432</c:v>
                </c:pt>
                <c:pt idx="1419">
                  <c:v>1.7350573247041867</c:v>
                </c:pt>
                <c:pt idx="1420">
                  <c:v>1.7477697699583474</c:v>
                </c:pt>
                <c:pt idx="1421">
                  <c:v>1.7241062423466866</c:v>
                </c:pt>
                <c:pt idx="1422">
                  <c:v>1.7416815808155417</c:v>
                </c:pt>
                <c:pt idx="1423">
                  <c:v>1.7318792133906464</c:v>
                </c:pt>
                <c:pt idx="1424">
                  <c:v>1.7401499609054016</c:v>
                </c:pt>
                <c:pt idx="1425">
                  <c:v>1.7288925545658738</c:v>
                </c:pt>
                <c:pt idx="1426">
                  <c:v>1.7370484305873686</c:v>
                </c:pt>
                <c:pt idx="1427">
                  <c:v>1.7562702604596236</c:v>
                </c:pt>
                <c:pt idx="1428">
                  <c:v>1.7408391898649647</c:v>
                </c:pt>
                <c:pt idx="1429">
                  <c:v>1.7515988197336974</c:v>
                </c:pt>
                <c:pt idx="1430">
                  <c:v>1.728126744610804</c:v>
                </c:pt>
                <c:pt idx="1431">
                  <c:v>1.7486121609089245</c:v>
                </c:pt>
                <c:pt idx="1432">
                  <c:v>1.7355168106772285</c:v>
                </c:pt>
                <c:pt idx="1433">
                  <c:v>1.7372015925783826</c:v>
                </c:pt>
                <c:pt idx="1434">
                  <c:v>1.7336022857895539</c:v>
                </c:pt>
                <c:pt idx="1435">
                  <c:v>1.7421027762908301</c:v>
                </c:pt>
                <c:pt idx="1436">
                  <c:v>1.7378908215379456</c:v>
                </c:pt>
                <c:pt idx="1437">
                  <c:v>1.737929112035699</c:v>
                </c:pt>
                <c:pt idx="1438">
                  <c:v>1.739154407963811</c:v>
                </c:pt>
                <c:pt idx="1439">
                  <c:v>1.7394607319458391</c:v>
                </c:pt>
                <c:pt idx="1440">
                  <c:v>1.7338703192738285</c:v>
                </c:pt>
                <c:pt idx="1441">
                  <c:v>1.7340234812648423</c:v>
                </c:pt>
                <c:pt idx="1442">
                  <c:v>1.7360911681435311</c:v>
                </c:pt>
                <c:pt idx="1443">
                  <c:v>1.7215790694949562</c:v>
                </c:pt>
                <c:pt idx="1444">
                  <c:v>1.7304241744760136</c:v>
                </c:pt>
                <c:pt idx="1445">
                  <c:v>1.7364740731210662</c:v>
                </c:pt>
                <c:pt idx="1446">
                  <c:v>1.7417964523088021</c:v>
                </c:pt>
                <c:pt idx="1447">
                  <c:v>1.7404562848874299</c:v>
                </c:pt>
                <c:pt idx="1448">
                  <c:v>1.7262505102208825</c:v>
                </c:pt>
                <c:pt idx="1449">
                  <c:v>1.7296583645209438</c:v>
                </c:pt>
                <c:pt idx="1450">
                  <c:v>1.7210430025264072</c:v>
                </c:pt>
                <c:pt idx="1451">
                  <c:v>1.7280118731175433</c:v>
                </c:pt>
                <c:pt idx="1452">
                  <c:v>1.728509649588339</c:v>
                </c:pt>
                <c:pt idx="1453">
                  <c:v>1.7143804559172988</c:v>
                </c:pt>
                <c:pt idx="1454">
                  <c:v>1.7335639952918005</c:v>
                </c:pt>
                <c:pt idx="1455">
                  <c:v>1.7409157708604719</c:v>
                </c:pt>
                <c:pt idx="1456">
                  <c:v>1.7262505102208825</c:v>
                </c:pt>
                <c:pt idx="1457">
                  <c:v>1.737546207058164</c:v>
                </c:pt>
                <c:pt idx="1458">
                  <c:v>1.7429068767436537</c:v>
                </c:pt>
                <c:pt idx="1459">
                  <c:v>1.723187270400603</c:v>
                </c:pt>
                <c:pt idx="1460">
                  <c:v>1.7347127102244053</c:v>
                </c:pt>
                <c:pt idx="1461">
                  <c:v>1.7358614251570104</c:v>
                </c:pt>
                <c:pt idx="1462">
                  <c:v>1.7319557943861537</c:v>
                </c:pt>
                <c:pt idx="1463">
                  <c:v>1.7223065889522726</c:v>
                </c:pt>
                <c:pt idx="1464">
                  <c:v>1.7325301518524561</c:v>
                </c:pt>
                <c:pt idx="1465">
                  <c:v>1.7238764993601658</c:v>
                </c:pt>
                <c:pt idx="1466">
                  <c:v>1.7281650351085573</c:v>
                </c:pt>
                <c:pt idx="1467">
                  <c:v>1.7274758061489945</c:v>
                </c:pt>
                <c:pt idx="1468">
                  <c:v>1.7402265419009089</c:v>
                </c:pt>
                <c:pt idx="1469">
                  <c:v>1.7329513473277443</c:v>
                </c:pt>
                <c:pt idx="1470">
                  <c:v>1.7115086685857865</c:v>
                </c:pt>
                <c:pt idx="1471">
                  <c:v>1.7238382088624122</c:v>
                </c:pt>
                <c:pt idx="1472">
                  <c:v>1.7357082631659964</c:v>
                </c:pt>
                <c:pt idx="1473">
                  <c:v>1.7345595482333915</c:v>
                </c:pt>
                <c:pt idx="1474">
                  <c:v>1.7166395952847548</c:v>
                </c:pt>
                <c:pt idx="1475">
                  <c:v>1.744783111133575</c:v>
                </c:pt>
                <c:pt idx="1476">
                  <c:v>1.7279735826197899</c:v>
                </c:pt>
                <c:pt idx="1477">
                  <c:v>1.7217322314859702</c:v>
                </c:pt>
                <c:pt idx="1478">
                  <c:v>1.7272843536602269</c:v>
                </c:pt>
                <c:pt idx="1479">
                  <c:v>1.7103599536531817</c:v>
                </c:pt>
                <c:pt idx="1480">
                  <c:v>1.7180946341993877</c:v>
                </c:pt>
                <c:pt idx="1481">
                  <c:v>1.7283947780950784</c:v>
                </c:pt>
                <c:pt idx="1482">
                  <c:v>1.7362060396367915</c:v>
                </c:pt>
                <c:pt idx="1483">
                  <c:v>1.7231106894050958</c:v>
                </c:pt>
                <c:pt idx="1484">
                  <c:v>1.7413752568335137</c:v>
                </c:pt>
                <c:pt idx="1485">
                  <c:v>1.7110491826127445</c:v>
                </c:pt>
                <c:pt idx="1486">
                  <c:v>1.7330662188210049</c:v>
                </c:pt>
                <c:pt idx="1487">
                  <c:v>1.7229192369163284</c:v>
                </c:pt>
                <c:pt idx="1488">
                  <c:v>1.7193582206252531</c:v>
                </c:pt>
                <c:pt idx="1489">
                  <c:v>1.7165630142892481</c:v>
                </c:pt>
                <c:pt idx="1490">
                  <c:v>1.7320323753816604</c:v>
                </c:pt>
                <c:pt idx="1491">
                  <c:v>1.7287776830726136</c:v>
                </c:pt>
                <c:pt idx="1492">
                  <c:v>1.7360528776457778</c:v>
                </c:pt>
                <c:pt idx="1493">
                  <c:v>1.7128105455094054</c:v>
                </c:pt>
                <c:pt idx="1494">
                  <c:v>1.7257910242478407</c:v>
                </c:pt>
                <c:pt idx="1495">
                  <c:v>1.7219236839747374</c:v>
                </c:pt>
                <c:pt idx="1496">
                  <c:v>1.7200091590870628</c:v>
                </c:pt>
                <c:pt idx="1497">
                  <c:v>1.7189370251499647</c:v>
                </c:pt>
                <c:pt idx="1498">
                  <c:v>1.7214641980016956</c:v>
                </c:pt>
                <c:pt idx="1499">
                  <c:v>1.7180180532038809</c:v>
                </c:pt>
                <c:pt idx="1500">
                  <c:v>1.7280118731175433</c:v>
                </c:pt>
                <c:pt idx="1501">
                  <c:v>1.7216939409882164</c:v>
                </c:pt>
                <c:pt idx="1502">
                  <c:v>1.7249486332972637</c:v>
                </c:pt>
                <c:pt idx="1503">
                  <c:v>1.7143038749217916</c:v>
                </c:pt>
                <c:pt idx="1504">
                  <c:v>1.7166778857825087</c:v>
                </c:pt>
                <c:pt idx="1505">
                  <c:v>1.7175202767330853</c:v>
                </c:pt>
                <c:pt idx="1506">
                  <c:v>1.7168693382712759</c:v>
                </c:pt>
                <c:pt idx="1507">
                  <c:v>1.7133083219802008</c:v>
                </c:pt>
                <c:pt idx="1508">
                  <c:v>1.7232638513961098</c:v>
                </c:pt>
                <c:pt idx="1509">
                  <c:v>1.708560300258767</c:v>
                </c:pt>
                <c:pt idx="1510">
                  <c:v>1.7331045093187587</c:v>
                </c:pt>
                <c:pt idx="1511">
                  <c:v>1.7204303545623512</c:v>
                </c:pt>
                <c:pt idx="1512">
                  <c:v>1.7336788667850611</c:v>
                </c:pt>
                <c:pt idx="1513">
                  <c:v>1.7335257047940467</c:v>
                </c:pt>
                <c:pt idx="1514">
                  <c:v>1.729352040538916</c:v>
                </c:pt>
                <c:pt idx="1515">
                  <c:v>1.7234170133871236</c:v>
                </c:pt>
                <c:pt idx="1516">
                  <c:v>1.7314197274176046</c:v>
                </c:pt>
                <c:pt idx="1517">
                  <c:v>1.7287776830726136</c:v>
                </c:pt>
                <c:pt idx="1518">
                  <c:v>1.7291222975523948</c:v>
                </c:pt>
                <c:pt idx="1519">
                  <c:v>1.7140358414375172</c:v>
                </c:pt>
                <c:pt idx="1520">
                  <c:v>1.7233787228893702</c:v>
                </c:pt>
                <c:pt idx="1521">
                  <c:v>1.7055353509362408</c:v>
                </c:pt>
                <c:pt idx="1522">
                  <c:v>1.7234935943826308</c:v>
                </c:pt>
                <c:pt idx="1523">
                  <c:v>1.7206600975488719</c:v>
                </c:pt>
                <c:pt idx="1524">
                  <c:v>1.721655650490463</c:v>
                </c:pt>
                <c:pt idx="1525">
                  <c:v>1.7291222975523948</c:v>
                </c:pt>
                <c:pt idx="1526">
                  <c:v>1.7195113826162671</c:v>
                </c:pt>
                <c:pt idx="1527">
                  <c:v>1.7112789255992653</c:v>
                </c:pt>
                <c:pt idx="1528">
                  <c:v>1.7295817835254368</c:v>
                </c:pt>
                <c:pt idx="1529">
                  <c:v>1.7102067916621677</c:v>
                </c:pt>
                <c:pt idx="1530">
                  <c:v>1.7176734387240993</c:v>
                </c:pt>
                <c:pt idx="1531">
                  <c:v>1.7190136061454717</c:v>
                </c:pt>
                <c:pt idx="1532">
                  <c:v>1.7096707246936187</c:v>
                </c:pt>
                <c:pt idx="1533">
                  <c:v>1.7189370251499647</c:v>
                </c:pt>
                <c:pt idx="1534">
                  <c:v>1.7160652378184524</c:v>
                </c:pt>
                <c:pt idx="1535">
                  <c:v>1.708560300258767</c:v>
                </c:pt>
                <c:pt idx="1536">
                  <c:v>1.7208515500376398</c:v>
                </c:pt>
                <c:pt idx="1537">
                  <c:v>1.7111640541060049</c:v>
                </c:pt>
                <c:pt idx="1538">
                  <c:v>1.7032379210710311</c:v>
                </c:pt>
                <c:pt idx="1539">
                  <c:v>1.7060331274070366</c:v>
                </c:pt>
                <c:pt idx="1540">
                  <c:v>1.7197411256027881</c:v>
                </c:pt>
                <c:pt idx="1541">
                  <c:v>1.7131551599891868</c:v>
                </c:pt>
                <c:pt idx="1542">
                  <c:v>1.7062245798958038</c:v>
                </c:pt>
                <c:pt idx="1543">
                  <c:v>1.7039654405283475</c:v>
                </c:pt>
                <c:pt idx="1544">
                  <c:v>1.7274758061489945</c:v>
                </c:pt>
                <c:pt idx="1545">
                  <c:v>1.7149548133836012</c:v>
                </c:pt>
                <c:pt idx="1546">
                  <c:v>1.7034676640575521</c:v>
                </c:pt>
                <c:pt idx="1547">
                  <c:v>1.7190518966432251</c:v>
                </c:pt>
                <c:pt idx="1548">
                  <c:v>1.714878232388094</c:v>
                </c:pt>
                <c:pt idx="1549">
                  <c:v>1.7138443889487498</c:v>
                </c:pt>
                <c:pt idx="1550">
                  <c:v>1.7186689916656901</c:v>
                </c:pt>
                <c:pt idx="1551">
                  <c:v>1.7244125663287146</c:v>
                </c:pt>
                <c:pt idx="1552">
                  <c:v>1.7143038749217916</c:v>
                </c:pt>
                <c:pt idx="1553">
                  <c:v>1.7113937970925259</c:v>
                </c:pt>
                <c:pt idx="1554">
                  <c:v>1.7032762115687847</c:v>
                </c:pt>
                <c:pt idx="1555">
                  <c:v>1.7071818423396414</c:v>
                </c:pt>
                <c:pt idx="1556">
                  <c:v>1.7116235400790472</c:v>
                </c:pt>
                <c:pt idx="1557">
                  <c:v>1.7100536296711537</c:v>
                </c:pt>
                <c:pt idx="1558">
                  <c:v>1.704846121976678</c:v>
                </c:pt>
                <c:pt idx="1559">
                  <c:v>1.7107811491284701</c:v>
                </c:pt>
                <c:pt idx="1560">
                  <c:v>1.708713462249781</c:v>
                </c:pt>
                <c:pt idx="1561">
                  <c:v>1.6991791283091604</c:v>
                </c:pt>
                <c:pt idx="1562">
                  <c:v>1.7112406351015119</c:v>
                </c:pt>
                <c:pt idx="1563">
                  <c:v>1.7095941436981115</c:v>
                </c:pt>
                <c:pt idx="1564">
                  <c:v>1.7115469590835399</c:v>
                </c:pt>
                <c:pt idx="1565">
                  <c:v>1.6980304133765556</c:v>
                </c:pt>
                <c:pt idx="1566">
                  <c:v>1.7003278432417654</c:v>
                </c:pt>
                <c:pt idx="1567">
                  <c:v>1.715184556370122</c:v>
                </c:pt>
                <c:pt idx="1568">
                  <c:v>1.7033910830620451</c:v>
                </c:pt>
                <c:pt idx="1569">
                  <c:v>1.7200857400825695</c:v>
                </c:pt>
                <c:pt idx="1570">
                  <c:v>1.6993705807979278</c:v>
                </c:pt>
                <c:pt idx="1571">
                  <c:v>1.7041568930171151</c:v>
                </c:pt>
                <c:pt idx="1572">
                  <c:v>1.7075647473171762</c:v>
                </c:pt>
                <c:pt idx="1573">
                  <c:v>1.7024721111159613</c:v>
                </c:pt>
                <c:pt idx="1574">
                  <c:v>1.7095558532003581</c:v>
                </c:pt>
                <c:pt idx="1575">
                  <c:v>1.6960393074933737</c:v>
                </c:pt>
                <c:pt idx="1576">
                  <c:v>1.7079476522947112</c:v>
                </c:pt>
                <c:pt idx="1577">
                  <c:v>1.7005575862282865</c:v>
                </c:pt>
                <c:pt idx="1578">
                  <c:v>1.7024721111159613</c:v>
                </c:pt>
                <c:pt idx="1579">
                  <c:v>1.7108194396262235</c:v>
                </c:pt>
                <c:pt idx="1580">
                  <c:v>1.7129637075004194</c:v>
                </c:pt>
                <c:pt idx="1581">
                  <c:v>1.7047312504834176</c:v>
                </c:pt>
                <c:pt idx="1582">
                  <c:v>1.7042334740126219</c:v>
                </c:pt>
                <c:pt idx="1583">
                  <c:v>1.7066840658688458</c:v>
                </c:pt>
                <c:pt idx="1584">
                  <c:v>1.7097473056891255</c:v>
                </c:pt>
                <c:pt idx="1585">
                  <c:v>1.7048078314789246</c:v>
                </c:pt>
                <c:pt idx="1586">
                  <c:v>1.7053056079497202</c:v>
                </c:pt>
                <c:pt idx="1587">
                  <c:v>1.6954649500270713</c:v>
                </c:pt>
                <c:pt idx="1588">
                  <c:v>1.7037356975418267</c:v>
                </c:pt>
                <c:pt idx="1589">
                  <c:v>1.6974943464080066</c:v>
                </c:pt>
                <c:pt idx="1590">
                  <c:v>1.7097473056891255</c:v>
                </c:pt>
                <c:pt idx="1591">
                  <c:v>1.7032762115687847</c:v>
                </c:pt>
                <c:pt idx="1592">
                  <c:v>1.698068703874309</c:v>
                </c:pt>
                <c:pt idx="1593">
                  <c:v>1.7002129717485048</c:v>
                </c:pt>
                <c:pt idx="1594">
                  <c:v>1.7033910830620451</c:v>
                </c:pt>
                <c:pt idx="1595">
                  <c:v>1.6957329835113457</c:v>
                </c:pt>
                <c:pt idx="1596">
                  <c:v>1.7019360441474123</c:v>
                </c:pt>
                <c:pt idx="1597">
                  <c:v>1.7047312504834176</c:v>
                </c:pt>
                <c:pt idx="1598">
                  <c:v>1.7065309038778318</c:v>
                </c:pt>
                <c:pt idx="1599">
                  <c:v>1.7054970604384874</c:v>
                </c:pt>
                <c:pt idx="1600">
                  <c:v>1.6954649500270713</c:v>
                </c:pt>
                <c:pt idx="1601">
                  <c:v>1.7125808025228844</c:v>
                </c:pt>
                <c:pt idx="1602">
                  <c:v>1.6973794749147464</c:v>
                </c:pt>
                <c:pt idx="1603">
                  <c:v>1.7041186025193615</c:v>
                </c:pt>
                <c:pt idx="1604">
                  <c:v>1.6985664803451046</c:v>
                </c:pt>
                <c:pt idx="1605">
                  <c:v>1.7111257636082515</c:v>
                </c:pt>
                <c:pt idx="1606">
                  <c:v>1.6939716206146851</c:v>
                </c:pt>
                <c:pt idx="1607">
                  <c:v>1.7086368812542743</c:v>
                </c:pt>
                <c:pt idx="1608">
                  <c:v>1.6963073409776481</c:v>
                </c:pt>
                <c:pt idx="1609">
                  <c:v>1.7007490387170539</c:v>
                </c:pt>
                <c:pt idx="1610">
                  <c:v>1.7000215192597374</c:v>
                </c:pt>
                <c:pt idx="1611">
                  <c:v>1.6940864921079455</c:v>
                </c:pt>
                <c:pt idx="1612">
                  <c:v>1.699676904779956</c:v>
                </c:pt>
                <c:pt idx="1613">
                  <c:v>1.6940864921079455</c:v>
                </c:pt>
                <c:pt idx="1614">
                  <c:v>1.7064160323845712</c:v>
                </c:pt>
                <c:pt idx="1615">
                  <c:v>1.6942396540989595</c:v>
                </c:pt>
                <c:pt idx="1616">
                  <c:v>1.6960393074933737</c:v>
                </c:pt>
                <c:pt idx="1617">
                  <c:v>1.7074498758239161</c:v>
                </c:pt>
                <c:pt idx="1618">
                  <c:v>1.7074498758239161</c:v>
                </c:pt>
                <c:pt idx="1619">
                  <c:v>1.7036591165463195</c:v>
                </c:pt>
                <c:pt idx="1620">
                  <c:v>1.7018594631519053</c:v>
                </c:pt>
                <c:pt idx="1621">
                  <c:v>1.7029315970890031</c:v>
                </c:pt>
                <c:pt idx="1622">
                  <c:v>1.7097473056891255</c:v>
                </c:pt>
                <c:pt idx="1623">
                  <c:v>1.6969199889417041</c:v>
                </c:pt>
                <c:pt idx="1624">
                  <c:v>1.705458769940734</c:v>
                </c:pt>
                <c:pt idx="1625">
                  <c:v>1.7086751717520277</c:v>
                </c:pt>
                <c:pt idx="1626">
                  <c:v>1.6875388169920975</c:v>
                </c:pt>
                <c:pt idx="1627">
                  <c:v>1.6982601563630766</c:v>
                </c:pt>
                <c:pt idx="1628">
                  <c:v>1.7072967138329016</c:v>
                </c:pt>
                <c:pt idx="1629">
                  <c:v>1.6832119907459524</c:v>
                </c:pt>
                <c:pt idx="1630">
                  <c:v>1.6931292296641081</c:v>
                </c:pt>
                <c:pt idx="1631">
                  <c:v>1.7015531391698775</c:v>
                </c:pt>
                <c:pt idx="1632">
                  <c:v>1.698604770842858</c:v>
                </c:pt>
                <c:pt idx="1633">
                  <c:v>1.6947757210675085</c:v>
                </c:pt>
                <c:pt idx="1634">
                  <c:v>1.7078327808014506</c:v>
                </c:pt>
                <c:pt idx="1635">
                  <c:v>1.7023572396227007</c:v>
                </c:pt>
                <c:pt idx="1636">
                  <c:v>1.7079093617969578</c:v>
                </c:pt>
                <c:pt idx="1637">
                  <c:v>1.7027018541024823</c:v>
                </c:pt>
                <c:pt idx="1638">
                  <c:v>1.689108727399991</c:v>
                </c:pt>
                <c:pt idx="1639">
                  <c:v>1.7030464685822637</c:v>
                </c:pt>
                <c:pt idx="1640">
                  <c:v>1.7031613400755243</c:v>
                </c:pt>
                <c:pt idx="1641">
                  <c:v>1.698911094824886</c:v>
                </c:pt>
                <c:pt idx="1642">
                  <c:v>1.6878451409741257</c:v>
                </c:pt>
                <c:pt idx="1643">
                  <c:v>1.6926314531933127</c:v>
                </c:pt>
                <c:pt idx="1644">
                  <c:v>1.7068755183576134</c:v>
                </c:pt>
                <c:pt idx="1645">
                  <c:v>1.6876919789831115</c:v>
                </c:pt>
                <c:pt idx="1646">
                  <c:v>1.6903723138258564</c:v>
                </c:pt>
                <c:pt idx="1647">
                  <c:v>1.7013999771788635</c:v>
                </c:pt>
                <c:pt idx="1648">
                  <c:v>1.6958478550046063</c:v>
                </c:pt>
                <c:pt idx="1649">
                  <c:v>1.7010553626990819</c:v>
                </c:pt>
                <c:pt idx="1650">
                  <c:v>1.6850882251358736</c:v>
                </c:pt>
                <c:pt idx="1651">
                  <c:v>1.699293999802421</c:v>
                </c:pt>
                <c:pt idx="1652">
                  <c:v>1.7005958767260398</c:v>
                </c:pt>
                <c:pt idx="1653">
                  <c:v>1.7103982441509351</c:v>
                </c:pt>
                <c:pt idx="1654">
                  <c:v>1.6896065038707866</c:v>
                </c:pt>
                <c:pt idx="1655">
                  <c:v>1.7063777418868178</c:v>
                </c:pt>
                <c:pt idx="1656">
                  <c:v>1.6990642568159</c:v>
                </c:pt>
                <c:pt idx="1657">
                  <c:v>1.7029698875867565</c:v>
                </c:pt>
                <c:pt idx="1658">
                  <c:v>1.7039271500305941</c:v>
                </c:pt>
                <c:pt idx="1659">
                  <c:v>1.7014382676766169</c:v>
                </c:pt>
                <c:pt idx="1660">
                  <c:v>1.6968434079461974</c:v>
                </c:pt>
                <c:pt idx="1661">
                  <c:v>1.6954266595293179</c:v>
                </c:pt>
                <c:pt idx="1662">
                  <c:v>1.6904488948213634</c:v>
                </c:pt>
                <c:pt idx="1663">
                  <c:v>1.6807613988897285</c:v>
                </c:pt>
                <c:pt idx="1664">
                  <c:v>1.68964479436854</c:v>
                </c:pt>
                <c:pt idx="1665">
                  <c:v>1.6851648061313809</c:v>
                </c:pt>
                <c:pt idx="1666">
                  <c:v>1.6835183147279804</c:v>
                </c:pt>
                <c:pt idx="1667">
                  <c:v>1.691444447762954</c:v>
                </c:pt>
                <c:pt idx="1668">
                  <c:v>1.6897979563595538</c:v>
                </c:pt>
                <c:pt idx="1669">
                  <c:v>1.7003278432417654</c:v>
                </c:pt>
                <c:pt idx="1670">
                  <c:v>1.6952734975383039</c:v>
                </c:pt>
                <c:pt idx="1671">
                  <c:v>1.6938950396191779</c:v>
                </c:pt>
                <c:pt idx="1672">
                  <c:v>1.7030464685822637</c:v>
                </c:pt>
                <c:pt idx="1673">
                  <c:v>1.6899511183505678</c:v>
                </c:pt>
                <c:pt idx="1674">
                  <c:v>1.6939716206146851</c:v>
                </c:pt>
                <c:pt idx="1675">
                  <c:v>1.7022423681294401</c:v>
                </c:pt>
                <c:pt idx="1676">
                  <c:v>1.7041568930171151</c:v>
                </c:pt>
                <c:pt idx="1677">
                  <c:v>1.6817952423290734</c:v>
                </c:pt>
                <c:pt idx="1678">
                  <c:v>1.6870410405213021</c:v>
                </c:pt>
                <c:pt idx="1679">
                  <c:v>1.6954266595293179</c:v>
                </c:pt>
                <c:pt idx="1680">
                  <c:v>1.6993705807979278</c:v>
                </c:pt>
                <c:pt idx="1681">
                  <c:v>1.699753485775463</c:v>
                </c:pt>
                <c:pt idx="1682">
                  <c:v>1.6871559120145627</c:v>
                </c:pt>
                <c:pt idx="1683">
                  <c:v>1.6864283925572463</c:v>
                </c:pt>
                <c:pt idx="1684">
                  <c:v>1.6932823916551221</c:v>
                </c:pt>
                <c:pt idx="1685">
                  <c:v>1.692286838713531</c:v>
                </c:pt>
                <c:pt idx="1686">
                  <c:v>1.7013999771788635</c:v>
                </c:pt>
                <c:pt idx="1687">
                  <c:v>1.6984898993495974</c:v>
                </c:pt>
                <c:pt idx="1688">
                  <c:v>1.6873090740055767</c:v>
                </c:pt>
                <c:pt idx="1689">
                  <c:v>1.7090963672273161</c:v>
                </c:pt>
                <c:pt idx="1690">
                  <c:v>1.6856242921044227</c:v>
                </c:pt>
                <c:pt idx="1691">
                  <c:v>1.6912529952741866</c:v>
                </c:pt>
                <c:pt idx="1692">
                  <c:v>1.6985281898473512</c:v>
                </c:pt>
                <c:pt idx="1693">
                  <c:v>1.6897596658618004</c:v>
                </c:pt>
                <c:pt idx="1694">
                  <c:v>1.6894533418797726</c:v>
                </c:pt>
                <c:pt idx="1695">
                  <c:v>1.690870090296652</c:v>
                </c:pt>
                <c:pt idx="1696">
                  <c:v>1.6981452848698162</c:v>
                </c:pt>
                <c:pt idx="1697">
                  <c:v>1.6839012197055154</c:v>
                </c:pt>
                <c:pt idx="1698">
                  <c:v>1.6937035871304105</c:v>
                </c:pt>
                <c:pt idx="1699">
                  <c:v>1.698604770842858</c:v>
                </c:pt>
                <c:pt idx="1700">
                  <c:v>1.7013616866811097</c:v>
                </c:pt>
                <c:pt idx="1701">
                  <c:v>1.6876919789831115</c:v>
                </c:pt>
                <c:pt idx="1702">
                  <c:v>1.7011702341923423</c:v>
                </c:pt>
                <c:pt idx="1703">
                  <c:v>1.7167161762802621</c:v>
                </c:pt>
                <c:pt idx="1704">
                  <c:v>1.689491632377526</c:v>
                </c:pt>
                <c:pt idx="1705">
                  <c:v>1.6835948957234874</c:v>
                </c:pt>
                <c:pt idx="1706">
                  <c:v>1.6895682133730328</c:v>
                </c:pt>
                <c:pt idx="1707">
                  <c:v>1.6784639690245189</c:v>
                </c:pt>
                <c:pt idx="1708">
                  <c:v>1.6909466712921588</c:v>
                </c:pt>
                <c:pt idx="1709">
                  <c:v>1.6987196423361186</c:v>
                </c:pt>
                <c:pt idx="1710">
                  <c:v>1.6907552188033914</c:v>
                </c:pt>
                <c:pt idx="1711">
                  <c:v>1.6973028939192392</c:v>
                </c:pt>
                <c:pt idx="1712">
                  <c:v>1.6834417337324734</c:v>
                </c:pt>
                <c:pt idx="1713">
                  <c:v>1.6909083807944054</c:v>
                </c:pt>
                <c:pt idx="1714">
                  <c:v>1.6915593192562146</c:v>
                </c:pt>
                <c:pt idx="1715">
                  <c:v>1.6932058106596153</c:v>
                </c:pt>
                <c:pt idx="1716">
                  <c:v>1.6992174188069138</c:v>
                </c:pt>
                <c:pt idx="1717">
                  <c:v>1.6940864921079455</c:v>
                </c:pt>
                <c:pt idx="1718">
                  <c:v>1.6805699464009611</c:v>
                </c:pt>
                <c:pt idx="1719">
                  <c:v>1.6928611961798334</c:v>
                </c:pt>
                <c:pt idx="1720">
                  <c:v>1.6945076875832341</c:v>
                </c:pt>
                <c:pt idx="1721">
                  <c:v>1.6779279020559701</c:v>
                </c:pt>
                <c:pt idx="1722">
                  <c:v>1.6935504251393965</c:v>
                </c:pt>
                <c:pt idx="1723">
                  <c:v>1.6750178242267044</c:v>
                </c:pt>
                <c:pt idx="1724">
                  <c:v>1.6974177654124998</c:v>
                </c:pt>
                <c:pt idx="1725">
                  <c:v>1.6850499346381203</c:v>
                </c:pt>
                <c:pt idx="1726">
                  <c:v>1.6946608495742481</c:v>
                </c:pt>
                <c:pt idx="1727">
                  <c:v>1.6891470178977446</c:v>
                </c:pt>
                <c:pt idx="1728">
                  <c:v>1.6979538323810488</c:v>
                </c:pt>
                <c:pt idx="1729">
                  <c:v>1.6835183147279804</c:v>
                </c:pt>
                <c:pt idx="1730">
                  <c:v>1.6937801681259177</c:v>
                </c:pt>
                <c:pt idx="1731">
                  <c:v>1.6820632758133476</c:v>
                </c:pt>
                <c:pt idx="1732">
                  <c:v>1.6805316559032077</c:v>
                </c:pt>
                <c:pt idx="1733">
                  <c:v>1.6785022595222725</c:v>
                </c:pt>
                <c:pt idx="1734">
                  <c:v>1.6791914884818353</c:v>
                </c:pt>
                <c:pt idx="1735">
                  <c:v>1.6999449382642302</c:v>
                </c:pt>
                <c:pt idx="1736">
                  <c:v>1.698068703874309</c:v>
                </c:pt>
                <c:pt idx="1737">
                  <c:v>1.6796126839571237</c:v>
                </c:pt>
                <c:pt idx="1738">
                  <c:v>1.6846287391628318</c:v>
                </c:pt>
                <c:pt idx="1739">
                  <c:v>1.6815654993425522</c:v>
                </c:pt>
                <c:pt idx="1740">
                  <c:v>1.6808379798852358</c:v>
                </c:pt>
                <c:pt idx="1741">
                  <c:v>1.6846670296605852</c:v>
                </c:pt>
                <c:pt idx="1742">
                  <c:v>1.6875388169920975</c:v>
                </c:pt>
                <c:pt idx="1743">
                  <c:v>1.6814123373515382</c:v>
                </c:pt>
                <c:pt idx="1744">
                  <c:v>1.6771238016031464</c:v>
                </c:pt>
                <c:pt idx="1745">
                  <c:v>1.6766260251323513</c:v>
                </c:pt>
                <c:pt idx="1746">
                  <c:v>1.6930526486686013</c:v>
                </c:pt>
                <c:pt idx="1747">
                  <c:v>1.6704229644962849</c:v>
                </c:pt>
                <c:pt idx="1748">
                  <c:v>1.6849350631448596</c:v>
                </c:pt>
                <c:pt idx="1749">
                  <c:v>1.6739456902896064</c:v>
                </c:pt>
                <c:pt idx="1750">
                  <c:v>1.6830588287549384</c:v>
                </c:pt>
                <c:pt idx="1751">
                  <c:v>1.6689679255816521</c:v>
                </c:pt>
                <c:pt idx="1752">
                  <c:v>1.6741371427783738</c:v>
                </c:pt>
                <c:pt idx="1753">
                  <c:v>1.6784256785267653</c:v>
                </c:pt>
                <c:pt idx="1754">
                  <c:v>1.6835948957234874</c:v>
                </c:pt>
                <c:pt idx="1755">
                  <c:v>1.6847819011538459</c:v>
                </c:pt>
                <c:pt idx="1756">
                  <c:v>1.6782342260379981</c:v>
                </c:pt>
                <c:pt idx="1757">
                  <c:v>1.6773535445896677</c:v>
                </c:pt>
                <c:pt idx="1758">
                  <c:v>1.676702606127858</c:v>
                </c:pt>
                <c:pt idx="1759">
                  <c:v>1.6734862043165644</c:v>
                </c:pt>
                <c:pt idx="1760">
                  <c:v>1.6938567491214245</c:v>
                </c:pt>
                <c:pt idx="1761">
                  <c:v>1.6798041364458913</c:v>
                </c:pt>
                <c:pt idx="1762">
                  <c:v>1.6775067065806817</c:v>
                </c:pt>
                <c:pt idx="1763">
                  <c:v>1.6670151101962234</c:v>
                </c:pt>
                <c:pt idx="1764">
                  <c:v>1.6649857138152881</c:v>
                </c:pt>
                <c:pt idx="1765">
                  <c:v>1.6722991988862062</c:v>
                </c:pt>
                <c:pt idx="1766">
                  <c:v>1.6839395102032688</c:v>
                </c:pt>
                <c:pt idx="1767">
                  <c:v>1.6797658459481377</c:v>
                </c:pt>
                <c:pt idx="1768">
                  <c:v>1.6877685599786185</c:v>
                </c:pt>
                <c:pt idx="1769">
                  <c:v>1.6849733536426135</c:v>
                </c:pt>
                <c:pt idx="1770">
                  <c:v>1.6763197011503232</c:v>
                </c:pt>
                <c:pt idx="1771">
                  <c:v>1.6812591753605242</c:v>
                </c:pt>
                <c:pt idx="1772">
                  <c:v>1.6854328396156553</c:v>
                </c:pt>
                <c:pt idx="1773">
                  <c:v>1.6806082368987147</c:v>
                </c:pt>
                <c:pt idx="1774">
                  <c:v>1.6661344287478932</c:v>
                </c:pt>
                <c:pt idx="1775">
                  <c:v>1.6738308187963458</c:v>
                </c:pt>
                <c:pt idx="1776">
                  <c:v>1.67639628214583</c:v>
                </c:pt>
                <c:pt idx="1777">
                  <c:v>1.6721460368951921</c:v>
                </c:pt>
                <c:pt idx="1778">
                  <c:v>1.6753241482087324</c:v>
                </c:pt>
                <c:pt idx="1779">
                  <c:v>1.6788851644998073</c:v>
                </c:pt>
                <c:pt idx="1780">
                  <c:v>1.6737925282985924</c:v>
                </c:pt>
                <c:pt idx="1781">
                  <c:v>1.6796126839571237</c:v>
                </c:pt>
                <c:pt idx="1782">
                  <c:v>1.6859689065842045</c:v>
                </c:pt>
                <c:pt idx="1783">
                  <c:v>1.6830971192526922</c:v>
                </c:pt>
                <c:pt idx="1784">
                  <c:v>1.676855768118872</c:v>
                </c:pt>
                <c:pt idx="1785">
                  <c:v>1.6714185174378757</c:v>
                </c:pt>
                <c:pt idx="1786">
                  <c:v>1.6657132332726046</c:v>
                </c:pt>
                <c:pt idx="1787">
                  <c:v>1.6715333889311359</c:v>
                </c:pt>
                <c:pt idx="1788">
                  <c:v>1.683862929207762</c:v>
                </c:pt>
                <c:pt idx="1789">
                  <c:v>1.6705761264872987</c:v>
                </c:pt>
                <c:pt idx="1790">
                  <c:v>1.6644113563489857</c:v>
                </c:pt>
                <c:pt idx="1791">
                  <c:v>1.6747115002446762</c:v>
                </c:pt>
                <c:pt idx="1792">
                  <c:v>1.6659812667568792</c:v>
                </c:pt>
                <c:pt idx="1793">
                  <c:v>1.6781193545447375</c:v>
                </c:pt>
                <c:pt idx="1794">
                  <c:v>1.6691976685681726</c:v>
                </c:pt>
                <c:pt idx="1795">
                  <c:v>1.6667853672097024</c:v>
                </c:pt>
                <c:pt idx="1796">
                  <c:v>1.6855477111089159</c:v>
                </c:pt>
                <c:pt idx="1797">
                  <c:v>1.6587826531792218</c:v>
                </c:pt>
                <c:pt idx="1798">
                  <c:v>1.6836714767189946</c:v>
                </c:pt>
                <c:pt idx="1799">
                  <c:v>1.6724140703794663</c:v>
                </c:pt>
                <c:pt idx="1800">
                  <c:v>1.6817186613335662</c:v>
                </c:pt>
                <c:pt idx="1801">
                  <c:v>1.6729501373480153</c:v>
                </c:pt>
                <c:pt idx="1802">
                  <c:v>1.6786937120110399</c:v>
                </c:pt>
                <c:pt idx="1803">
                  <c:v>1.6708441599715733</c:v>
                </c:pt>
                <c:pt idx="1804">
                  <c:v>1.6696571545412147</c:v>
                </c:pt>
                <c:pt idx="1805">
                  <c:v>1.6742903047693876</c:v>
                </c:pt>
                <c:pt idx="1806">
                  <c:v>1.673065008841276</c:v>
                </c:pt>
                <c:pt idx="1807">
                  <c:v>1.6850116441403669</c:v>
                </c:pt>
                <c:pt idx="1808">
                  <c:v>1.6613098260309525</c:v>
                </c:pt>
                <c:pt idx="1809">
                  <c:v>1.6670534006939768</c:v>
                </c:pt>
                <c:pt idx="1810">
                  <c:v>1.6772769635941605</c:v>
                </c:pt>
                <c:pt idx="1811">
                  <c:v>1.6669385292007164</c:v>
                </c:pt>
                <c:pt idx="1812">
                  <c:v>1.6737925282985924</c:v>
                </c:pt>
                <c:pt idx="1813">
                  <c:v>1.6680106631378144</c:v>
                </c:pt>
                <c:pt idx="1814">
                  <c:v>1.666900238702963</c:v>
                </c:pt>
                <c:pt idx="1815">
                  <c:v>1.6709973219625873</c:v>
                </c:pt>
                <c:pt idx="1816">
                  <c:v>1.6840543816965294</c:v>
                </c:pt>
                <c:pt idx="1817">
                  <c:v>1.65996965860958</c:v>
                </c:pt>
                <c:pt idx="1818">
                  <c:v>1.65296249752069</c:v>
                </c:pt>
                <c:pt idx="1819">
                  <c:v>1.6784256785267653</c:v>
                </c:pt>
                <c:pt idx="1820">
                  <c:v>1.6692742495636799</c:v>
                </c:pt>
                <c:pt idx="1821">
                  <c:v>1.6633392224118877</c:v>
                </c:pt>
                <c:pt idx="1822">
                  <c:v>1.673371332823304</c:v>
                </c:pt>
                <c:pt idx="1823">
                  <c:v>1.6679340821423072</c:v>
                </c:pt>
                <c:pt idx="1824">
                  <c:v>1.6829822477594316</c:v>
                </c:pt>
                <c:pt idx="1825">
                  <c:v>1.6844755771718178</c:v>
                </c:pt>
                <c:pt idx="1826">
                  <c:v>1.6620756359860225</c:v>
                </c:pt>
                <c:pt idx="1827">
                  <c:v>1.6709590314648335</c:v>
                </c:pt>
                <c:pt idx="1828">
                  <c:v>1.6611949545376921</c:v>
                </c:pt>
                <c:pt idx="1829">
                  <c:v>1.672911846850262</c:v>
                </c:pt>
                <c:pt idx="1830">
                  <c:v>1.6644113563489857</c:v>
                </c:pt>
                <c:pt idx="1831">
                  <c:v>1.6745200477559088</c:v>
                </c:pt>
                <c:pt idx="1832">
                  <c:v>1.6599313681118266</c:v>
                </c:pt>
                <c:pt idx="1833">
                  <c:v>1.6673980151737586</c:v>
                </c:pt>
                <c:pt idx="1834">
                  <c:v>1.6693508305591866</c:v>
                </c:pt>
                <c:pt idx="1835">
                  <c:v>1.6631094794253669</c:v>
                </c:pt>
                <c:pt idx="1836">
                  <c:v>1.6666322052186884</c:v>
                </c:pt>
                <c:pt idx="1837">
                  <c:v>1.666747076711949</c:v>
                </c:pt>
                <c:pt idx="1838">
                  <c:v>1.6741754332761274</c:v>
                </c:pt>
                <c:pt idx="1839">
                  <c:v>1.6619224739950085</c:v>
                </c:pt>
                <c:pt idx="1840">
                  <c:v>1.6795361029616169</c:v>
                </c:pt>
                <c:pt idx="1841">
                  <c:v>1.6630711889276135</c:v>
                </c:pt>
                <c:pt idx="1842">
                  <c:v>1.6826759237774036</c:v>
                </c:pt>
                <c:pt idx="1843">
                  <c:v>1.659586753632045</c:v>
                </c:pt>
                <c:pt idx="1844">
                  <c:v>1.6699634785232425</c:v>
                </c:pt>
                <c:pt idx="1845">
                  <c:v>1.6670151101962234</c:v>
                </c:pt>
                <c:pt idx="1846">
                  <c:v>1.6646793898332604</c:v>
                </c:pt>
                <c:pt idx="1847">
                  <c:v>1.6804167844099474</c:v>
                </c:pt>
                <c:pt idx="1848">
                  <c:v>1.6651005853085488</c:v>
                </c:pt>
                <c:pt idx="1849">
                  <c:v>1.6812208848627708</c:v>
                </c:pt>
                <c:pt idx="1850">
                  <c:v>1.6694274115546939</c:v>
                </c:pt>
                <c:pt idx="1851">
                  <c:v>1.6678575011468004</c:v>
                </c:pt>
                <c:pt idx="1852">
                  <c:v>1.6642581943579717</c:v>
                </c:pt>
                <c:pt idx="1853">
                  <c:v>1.6656366522770976</c:v>
                </c:pt>
                <c:pt idx="1854">
                  <c:v>1.6667087862141956</c:v>
                </c:pt>
                <c:pt idx="1855">
                  <c:v>1.6583997482016868</c:v>
                </c:pt>
                <c:pt idx="1856">
                  <c:v>1.6711121934558475</c:v>
                </c:pt>
                <c:pt idx="1857">
                  <c:v>1.6630328984298597</c:v>
                </c:pt>
                <c:pt idx="1858">
                  <c:v>1.666057847752386</c:v>
                </c:pt>
                <c:pt idx="1859">
                  <c:v>1.6672065626849908</c:v>
                </c:pt>
                <c:pt idx="1860">
                  <c:v>1.6570595807803143</c:v>
                </c:pt>
                <c:pt idx="1861">
                  <c:v>1.6773535445896677</c:v>
                </c:pt>
                <c:pt idx="1862">
                  <c:v>1.6708058694738195</c:v>
                </c:pt>
                <c:pt idx="1863">
                  <c:v>1.6754773101997462</c:v>
                </c:pt>
                <c:pt idx="1864">
                  <c:v>1.6642581943579717</c:v>
                </c:pt>
                <c:pt idx="1865">
                  <c:v>1.6577488097398774</c:v>
                </c:pt>
                <c:pt idx="1866">
                  <c:v>1.6612332450354454</c:v>
                </c:pt>
                <c:pt idx="1867">
                  <c:v>1.6571361617758211</c:v>
                </c:pt>
                <c:pt idx="1868">
                  <c:v>1.6580934242196588</c:v>
                </c:pt>
                <c:pt idx="1869">
                  <c:v>1.6674745961692654</c:v>
                </c:pt>
                <c:pt idx="1870">
                  <c:v>1.6545324079285835</c:v>
                </c:pt>
                <c:pt idx="1871">
                  <c:v>1.6701932215097637</c:v>
                </c:pt>
                <c:pt idx="1872">
                  <c:v>1.6646028088377531</c:v>
                </c:pt>
                <c:pt idx="1873">
                  <c:v>1.6496695147138898</c:v>
                </c:pt>
                <c:pt idx="1874">
                  <c:v>1.6720694558996849</c:v>
                </c:pt>
                <c:pt idx="1875">
                  <c:v>1.6462616604138285</c:v>
                </c:pt>
                <c:pt idx="1876">
                  <c:v>1.6570595807803143</c:v>
                </c:pt>
                <c:pt idx="1877">
                  <c:v>1.6700400595187497</c:v>
                </c:pt>
                <c:pt idx="1878">
                  <c:v>1.657021290282561</c:v>
                </c:pt>
                <c:pt idx="1879">
                  <c:v>1.658170005215166</c:v>
                </c:pt>
                <c:pt idx="1880">
                  <c:v>1.6591655581567568</c:v>
                </c:pt>
                <c:pt idx="1881">
                  <c:v>1.6492100287408475</c:v>
                </c:pt>
                <c:pt idx="1882">
                  <c:v>1.6617693120039947</c:v>
                </c:pt>
                <c:pt idx="1883">
                  <c:v>1.660275982591608</c:v>
                </c:pt>
                <c:pt idx="1884">
                  <c:v>1.6691976685681726</c:v>
                </c:pt>
                <c:pt idx="1885">
                  <c:v>1.6649857138152881</c:v>
                </c:pt>
                <c:pt idx="1886">
                  <c:v>1.6708058694738195</c:v>
                </c:pt>
                <c:pt idx="1887">
                  <c:v>1.6648325518242741</c:v>
                </c:pt>
                <c:pt idx="1888">
                  <c:v>1.6706144169850521</c:v>
                </c:pt>
                <c:pt idx="1889">
                  <c:v>1.6620373454882689</c:v>
                </c:pt>
                <c:pt idx="1890">
                  <c:v>1.6607354685646498</c:v>
                </c:pt>
                <c:pt idx="1891">
                  <c:v>1.6611949545376921</c:v>
                </c:pt>
                <c:pt idx="1892">
                  <c:v>1.6775832875761885</c:v>
                </c:pt>
                <c:pt idx="1893">
                  <c:v>1.6650622948107949</c:v>
                </c:pt>
                <c:pt idx="1894">
                  <c:v>1.668125534631075</c:v>
                </c:pt>
                <c:pt idx="1895">
                  <c:v>1.6708441599715733</c:v>
                </c:pt>
                <c:pt idx="1896">
                  <c:v>1.6767791871233653</c:v>
                </c:pt>
                <c:pt idx="1897">
                  <c:v>1.6657898142681113</c:v>
                </c:pt>
                <c:pt idx="1898">
                  <c:v>1.6538048884712671</c:v>
                </c:pt>
                <c:pt idx="1899">
                  <c:v>1.6747880812401834</c:v>
                </c:pt>
                <c:pt idx="1900">
                  <c:v>1.6605057255781293</c:v>
                </c:pt>
                <c:pt idx="1901">
                  <c:v>1.6551833463903931</c:v>
                </c:pt>
                <c:pt idx="1902">
                  <c:v>1.6637221273894227</c:v>
                </c:pt>
                <c:pt idx="1903">
                  <c:v>1.6660195572546326</c:v>
                </c:pt>
                <c:pt idx="1904">
                  <c:v>1.6654069092905768</c:v>
                </c:pt>
                <c:pt idx="1905">
                  <c:v>1.6665556242231816</c:v>
                </c:pt>
                <c:pt idx="1906">
                  <c:v>1.6646793898332604</c:v>
                </c:pt>
                <c:pt idx="1907">
                  <c:v>1.6723757798817129</c:v>
                </c:pt>
                <c:pt idx="1908">
                  <c:v>1.6567915472960399</c:v>
                </c:pt>
                <c:pt idx="1909">
                  <c:v>1.6508182296464946</c:v>
                </c:pt>
                <c:pt idx="1910">
                  <c:v>1.6564469328162585</c:v>
                </c:pt>
                <c:pt idx="1911">
                  <c:v>1.6627265744478319</c:v>
                </c:pt>
                <c:pt idx="1912">
                  <c:v>1.6581317147174122</c:v>
                </c:pt>
                <c:pt idx="1913">
                  <c:v>1.6574424857578496</c:v>
                </c:pt>
                <c:pt idx="1914">
                  <c:v>1.6624585409635573</c:v>
                </c:pt>
                <c:pt idx="1915">
                  <c:v>1.6633009319141343</c:v>
                </c:pt>
                <c:pt idx="1916">
                  <c:v>1.6641050323669577</c:v>
                </c:pt>
                <c:pt idx="1917">
                  <c:v>1.6474869563419401</c:v>
                </c:pt>
                <c:pt idx="1918">
                  <c:v>1.673601075809825</c:v>
                </c:pt>
                <c:pt idx="1919">
                  <c:v>1.6651388758063022</c:v>
                </c:pt>
                <c:pt idx="1920">
                  <c:v>1.666440752729921</c:v>
                </c:pt>
                <c:pt idx="1921">
                  <c:v>1.6512777156195364</c:v>
                </c:pt>
                <c:pt idx="1922">
                  <c:v>1.6573659047623424</c:v>
                </c:pt>
                <c:pt idx="1923">
                  <c:v>1.6522732685611274</c:v>
                </c:pt>
                <c:pt idx="1924">
                  <c:v>1.6579785527263982</c:v>
                </c:pt>
                <c:pt idx="1925">
                  <c:v>1.6535368549869927</c:v>
                </c:pt>
                <c:pt idx="1926">
                  <c:v>1.651698911094825</c:v>
                </c:pt>
                <c:pt idx="1927">
                  <c:v>1.6725289418727269</c:v>
                </c:pt>
                <c:pt idx="1928">
                  <c:v>1.6617693120039947</c:v>
                </c:pt>
                <c:pt idx="1929">
                  <c:v>1.6697720260344753</c:v>
                </c:pt>
                <c:pt idx="1930">
                  <c:v>1.6618841834972549</c:v>
                </c:pt>
                <c:pt idx="1931">
                  <c:v>1.6579402622286448</c:v>
                </c:pt>
                <c:pt idx="1932">
                  <c:v>1.6509713916375086</c:v>
                </c:pt>
                <c:pt idx="1933">
                  <c:v>1.6628031554433389</c:v>
                </c:pt>
                <c:pt idx="1934">
                  <c:v>1.657633938246617</c:v>
                </c:pt>
                <c:pt idx="1935">
                  <c:v>1.6551450558926397</c:v>
                </c:pt>
                <c:pt idx="1936">
                  <c:v>1.6495163527228758</c:v>
                </c:pt>
                <c:pt idx="1937">
                  <c:v>1.6631094794253669</c:v>
                </c:pt>
                <c:pt idx="1938">
                  <c:v>1.6518137825880856</c:v>
                </c:pt>
                <c:pt idx="1939">
                  <c:v>1.6533836929959786</c:v>
                </c:pt>
                <c:pt idx="1940">
                  <c:v>1.6472189228576659</c:v>
                </c:pt>
                <c:pt idx="1941">
                  <c:v>1.6521966875656202</c:v>
                </c:pt>
                <c:pt idx="1942">
                  <c:v>1.6561788993319841</c:v>
                </c:pt>
                <c:pt idx="1943">
                  <c:v>1.6520818160723598</c:v>
                </c:pt>
                <c:pt idx="1944">
                  <c:v>1.6659429762591258</c:v>
                </c:pt>
                <c:pt idx="1945">
                  <c:v>1.6455724314542655</c:v>
                </c:pt>
                <c:pt idx="1946">
                  <c:v>1.6472955038531727</c:v>
                </c:pt>
                <c:pt idx="1947">
                  <c:v>1.6565618043095187</c:v>
                </c:pt>
                <c:pt idx="1948">
                  <c:v>1.6462999509115819</c:v>
                </c:pt>
                <c:pt idx="1949">
                  <c:v>1.6482910567947637</c:v>
                </c:pt>
                <c:pt idx="1950">
                  <c:v>1.6557959943544489</c:v>
                </c:pt>
                <c:pt idx="1951">
                  <c:v>1.6569064187893006</c:v>
                </c:pt>
                <c:pt idx="1952">
                  <c:v>1.6564086423185049</c:v>
                </c:pt>
                <c:pt idx="1953">
                  <c:v>1.6543409554398161</c:v>
                </c:pt>
                <c:pt idx="1954">
                  <c:v>1.6542260839465555</c:v>
                </c:pt>
                <c:pt idx="1955">
                  <c:v>1.6602376920938546</c:v>
                </c:pt>
                <c:pt idx="1956">
                  <c:v>1.6451512359789768</c:v>
                </c:pt>
                <c:pt idx="1957">
                  <c:v>1.6480613138082425</c:v>
                </c:pt>
                <c:pt idx="1958">
                  <c:v>1.6662493002411536</c:v>
                </c:pt>
                <c:pt idx="1959">
                  <c:v>1.650320453175699</c:v>
                </c:pt>
                <c:pt idx="1960">
                  <c:v>1.6491334477453408</c:v>
                </c:pt>
                <c:pt idx="1961">
                  <c:v>1.6562937708252445</c:v>
                </c:pt>
                <c:pt idx="1962">
                  <c:v>1.6557959943544489</c:v>
                </c:pt>
                <c:pt idx="1963">
                  <c:v>1.644538588014921</c:v>
                </c:pt>
                <c:pt idx="1964">
                  <c:v>1.6592421391522636</c:v>
                </c:pt>
                <c:pt idx="1965">
                  <c:v>1.6364210024911798</c:v>
                </c:pt>
                <c:pt idx="1966">
                  <c:v>1.660122820600594</c:v>
                </c:pt>
                <c:pt idx="1967">
                  <c:v>1.6620373454882689</c:v>
                </c:pt>
                <c:pt idx="1968">
                  <c:v>1.6494780622251219</c:v>
                </c:pt>
                <c:pt idx="1969">
                  <c:v>1.6522349780633736</c:v>
                </c:pt>
                <c:pt idx="1970">
                  <c:v>1.6532305310049646</c:v>
                </c:pt>
                <c:pt idx="1971">
                  <c:v>1.6474103753464333</c:v>
                </c:pt>
                <c:pt idx="1972">
                  <c:v>1.6588592341747286</c:v>
                </c:pt>
                <c:pt idx="1973">
                  <c:v>1.6548387319106115</c:v>
                </c:pt>
                <c:pt idx="1974">
                  <c:v>1.6499758386959176</c:v>
                </c:pt>
                <c:pt idx="1975">
                  <c:v>1.6371868124462496</c:v>
                </c:pt>
                <c:pt idx="1976">
                  <c:v>1.6620756359860225</c:v>
                </c:pt>
                <c:pt idx="1977">
                  <c:v>1.6524647210498948</c:v>
                </c:pt>
                <c:pt idx="1978">
                  <c:v>1.6421645771542044</c:v>
                </c:pt>
                <c:pt idx="1979">
                  <c:v>1.6478315708217217</c:v>
                </c:pt>
                <c:pt idx="1980">
                  <c:v>1.6653686187928234</c:v>
                </c:pt>
                <c:pt idx="1981">
                  <c:v>1.6470274703688983</c:v>
                </c:pt>
                <c:pt idx="1982">
                  <c:v>1.6532305310049646</c:v>
                </c:pt>
                <c:pt idx="1983">
                  <c:v>1.6673980151737586</c:v>
                </c:pt>
                <c:pt idx="1984">
                  <c:v>1.6561406088342308</c:v>
                </c:pt>
                <c:pt idx="1985">
                  <c:v>1.6420879961586972</c:v>
                </c:pt>
                <c:pt idx="1986">
                  <c:v>1.6497078052116432</c:v>
                </c:pt>
                <c:pt idx="1987">
                  <c:v>1.6590123961657426</c:v>
                </c:pt>
                <c:pt idx="1988">
                  <c:v>1.650320453175699</c:v>
                </c:pt>
                <c:pt idx="1989">
                  <c:v>1.6374165554327709</c:v>
                </c:pt>
                <c:pt idx="1990">
                  <c:v>1.651239425121783</c:v>
                </c:pt>
                <c:pt idx="1991">
                  <c:v>1.657021290282561</c:v>
                </c:pt>
                <c:pt idx="1992">
                  <c:v>1.6538431789690209</c:v>
                </c:pt>
                <c:pt idx="1993">
                  <c:v>1.6485590902790381</c:v>
                </c:pt>
                <c:pt idx="1994">
                  <c:v>1.6485207997812847</c:v>
                </c:pt>
                <c:pt idx="1995">
                  <c:v>1.6481761853015031</c:v>
                </c:pt>
                <c:pt idx="1996">
                  <c:v>1.6474103753464333</c:v>
                </c:pt>
                <c:pt idx="1997">
                  <c:v>1.6485590902790381</c:v>
                </c:pt>
                <c:pt idx="1998">
                  <c:v>1.6499758386959176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C99-8145-ABA7-071B3E82A3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29746704"/>
        <c:axId val="329748336"/>
      </c:scatterChart>
      <c:valAx>
        <c:axId val="329746704"/>
        <c:scaling>
          <c:orientation val="minMax"/>
          <c:max val="200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Distance</a:t>
                </a:r>
                <a:r>
                  <a:rPr lang="en-US" sz="1400" baseline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to the nearest fragment</a:t>
                </a:r>
                <a:endParaRPr lang="en-US"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29748336"/>
        <c:crosses val="autoZero"/>
        <c:crossBetween val="midCat"/>
      </c:valAx>
      <c:valAx>
        <c:axId val="32974833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Density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297467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8038427888821598"/>
          <c:y val="0.14082504110063163"/>
          <c:w val="0.32062083585705636"/>
          <c:h val="0.247279497039614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C5F7B7-8DDC-8448-996A-A6CC92A2138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02B2F5-E4F0-A948-B325-E42BE0DDE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31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2B2F5-E4F0-A948-B325-E42BE0DDE3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475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2B2F5-E4F0-A948-B325-E42BE0DDE3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356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2B2F5-E4F0-A948-B325-E42BE0DDE3B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57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F9565-EAD6-B24C-84BA-B21590C6E6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843BC7-CC4D-0F46-8F06-9163E83385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52C3C-5FE0-E042-BFAD-8CB896158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533B-00D0-C444-B7B1-4F464F0FA78F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47EDB-E752-954D-8AD6-BE19D9309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BB1BD-76B4-1448-91A5-F40590F95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B6FA5-7E17-3C4D-BDB5-0DF350993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417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1F4C8-4110-5347-A27D-1B4D8D03C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02D1DE-A18A-2840-9391-B7E79704DF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B55FE-9348-B846-ACC5-4C85D60B8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533B-00D0-C444-B7B1-4F464F0FA78F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6B89FB-D8E2-D84F-8D65-16058EE24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53232-8E70-7848-B670-C684B7D08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B6FA5-7E17-3C4D-BDB5-0DF350993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14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BA4936-7252-3D4C-B4C1-89FEF0FD52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CBBDD1-8075-7E41-B38E-FE3F56D112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1B89F-4696-8B49-B0E7-1674C6DF7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533B-00D0-C444-B7B1-4F464F0FA78F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E0D41-3305-CB4D-8C5A-5FBB3D091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DE63F-5605-8547-B772-466DA51FE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B6FA5-7E17-3C4D-BDB5-0DF350993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24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6C444-3D73-6343-A25A-4E7CDD7B6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73B32-AD01-704B-84E6-71C9D8E9A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7D400-DF67-E543-966D-20D3E7BE4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533B-00D0-C444-B7B1-4F464F0FA78F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24C24-4EE1-D74C-B12A-D3C25342C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B41D5-6AFC-5D42-B771-FF0CB4C12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B6FA5-7E17-3C4D-BDB5-0DF350993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694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AFEE3-0ECB-1644-BE67-F413ECA94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52D56-DBE1-DC48-9DA7-E6C7D1B58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406AE6-96DC-184E-8431-E5D9A5202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533B-00D0-C444-B7B1-4F464F0FA78F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6A41A-D647-124B-918F-120110F42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33A70-15C0-2041-92BB-17D84A02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B6FA5-7E17-3C4D-BDB5-0DF350993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21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A52AB-B349-8245-9E02-C36224DCC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F376B-3712-1A41-AAC8-56A5CD2A31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92DCE0-80C4-574D-A579-9BEE5BCD2B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3B944A-0DDB-7448-BDBD-F387AFB5B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533B-00D0-C444-B7B1-4F464F0FA78F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BF82A2-14E5-9145-8999-393A0FC0C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D24641-4FCC-6848-A17D-5A089668D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B6FA5-7E17-3C4D-BDB5-0DF350993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668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E95C4-F032-F447-9278-DD7705C17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FD071-2581-ED4C-A7E9-47D600E9AE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9146F3-B673-FE48-B996-34AC2593C4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26CD81-D97D-454B-B0BD-6622950DCA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1F55AC-0DC4-CC4C-A823-BD33FD5B2D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5A4675-090C-994C-A62B-365B44AE8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533B-00D0-C444-B7B1-4F464F0FA78F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ABD821-944F-4D46-A16D-A4F829968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0F4389-5C96-8746-94FA-22349AD25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B6FA5-7E17-3C4D-BDB5-0DF350993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328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D74D6-61CA-0A4F-A5A9-FB5F96A43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D68307-0676-C344-BF48-142DE15B2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533B-00D0-C444-B7B1-4F464F0FA78F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DEDA4F-BAC9-6048-A7FC-7C642E594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587F9C-5D6E-0A4A-B657-B62F53829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B6FA5-7E17-3C4D-BDB5-0DF350993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504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43F9A8-2DF4-AB47-BDAF-B5A01CC3E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533B-00D0-C444-B7B1-4F464F0FA78F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904BD4-C508-CB4E-8934-54CB9C67C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07A77-D217-144C-8995-1F976D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B6FA5-7E17-3C4D-BDB5-0DF350993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255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20D46-EBC5-2645-8FEF-AA510D5DC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60F8E-A624-7645-A5B2-331A8C0A6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FED8BF-77CE-AB4F-BB70-7D5BDD78F2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805698-8C32-3341-B065-500D166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533B-00D0-C444-B7B1-4F464F0FA78F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28FAFE-1C95-7944-A255-C1D4120F5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4D608-0119-3D4B-A108-A91012B52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B6FA5-7E17-3C4D-BDB5-0DF350993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852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3FBC8-F3B9-D244-9878-C21250E59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B20251-DB61-584B-ABD3-519A973876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B237DB-7A6B-F642-8C41-9EA3EEAF6C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E0260-2B06-BC41-84FC-132B603AC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C533B-00D0-C444-B7B1-4F464F0FA78F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A02F7E-C204-3F4D-87BA-8E2F50AB8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9F762B-1175-DB48-804A-9CB54A767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B6FA5-7E17-3C4D-BDB5-0DF350993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99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4522EC-EF53-BA42-98E3-4DF99984C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0972B-4763-CF43-8A09-714EE67A2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A51F9-6769-0E4B-84E1-D4A673F357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C533B-00D0-C444-B7B1-4F464F0FA78F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B7DCB-3A08-CB46-9F54-EA9D6DA8E5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FA0DCF-2D97-6B4B-B6CE-DBF292E240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B6FA5-7E17-3C4D-BDB5-0DF350993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237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homer.ucsd.edu/homer/ngs/tagDir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Boyle-Lab/Blacklist/tree/master/list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nakemake.readthedocs.io/en/stable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emf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emf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png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047C1-F90D-304A-A34E-98A0E6A79C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CUT&amp;RUN: Bioinformatics Challenges &amp; Opportunities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53AC7B-71F3-504E-9802-9BBB1B8AA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Regulatory Genomic Forum, CCHMC</a:t>
            </a:r>
          </a:p>
          <a:p>
            <a:r>
              <a:rPr lang="en-US" dirty="0"/>
              <a:t>10/30/2019</a:t>
            </a:r>
          </a:p>
          <a:p>
            <a:endParaRPr lang="en-US" dirty="0"/>
          </a:p>
          <a:p>
            <a:r>
              <a:rPr lang="en-US" dirty="0"/>
              <a:t>Division of Biomedical Informatics</a:t>
            </a:r>
          </a:p>
          <a:p>
            <a:r>
              <a:rPr lang="en-US" dirty="0" err="1"/>
              <a:t>Hee</a:t>
            </a:r>
            <a:r>
              <a:rPr lang="en-US" dirty="0"/>
              <a:t> </a:t>
            </a:r>
            <a:r>
              <a:rPr lang="en-US" dirty="0" err="1"/>
              <a:t>Woong</a:t>
            </a:r>
            <a:r>
              <a:rPr lang="en-US" dirty="0"/>
              <a:t> Lim</a:t>
            </a:r>
          </a:p>
        </p:txBody>
      </p:sp>
    </p:spTree>
    <p:extLst>
      <p:ext uri="{BB962C8B-B14F-4D97-AF65-F5344CB8AC3E}">
        <p14:creationId xmlns:p14="http://schemas.microsoft.com/office/powerpoint/2010/main" val="4099755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B7904-C564-C240-9876-C5A6947F8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Fragment Length Distribution for QC?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4E95F2B-63BD-8D4E-A019-26E356AB82B4}"/>
              </a:ext>
            </a:extLst>
          </p:cNvPr>
          <p:cNvGrpSpPr/>
          <p:nvPr/>
        </p:nvGrpSpPr>
        <p:grpSpPr>
          <a:xfrm>
            <a:off x="1622162" y="2332173"/>
            <a:ext cx="8625267" cy="3086407"/>
            <a:chOff x="2776047" y="2396819"/>
            <a:chExt cx="5552254" cy="198678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7518B0B-6627-1E4B-8F6E-F9C924837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86103" y="2641600"/>
              <a:ext cx="2540000" cy="15748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481E1FC-88EF-F74B-B742-386077963010}"/>
                </a:ext>
              </a:extLst>
            </p:cNvPr>
            <p:cNvSpPr txBox="1"/>
            <p:nvPr/>
          </p:nvSpPr>
          <p:spPr>
            <a:xfrm>
              <a:off x="5760250" y="2396819"/>
              <a:ext cx="1292126" cy="2179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H3K27ac</a:t>
              </a:r>
              <a:r>
                <a:rPr lang="en-US" sz="1600" dirty="0"/>
                <a:t> / </a:t>
              </a:r>
              <a:r>
                <a:rPr lang="en-US" sz="1600" dirty="0">
                  <a:solidFill>
                    <a:srgbClr val="0432FF"/>
                  </a:solidFill>
                </a:rPr>
                <a:t>H3K27me3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FAE52B6-A622-6B4B-8F28-859D9968279E}"/>
                </a:ext>
              </a:extLst>
            </p:cNvPr>
            <p:cNvSpPr txBox="1"/>
            <p:nvPr/>
          </p:nvSpPr>
          <p:spPr>
            <a:xfrm>
              <a:off x="5951692" y="3260760"/>
              <a:ext cx="951398" cy="1584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Inactive gene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  <a:sym typeface="Wingdings" pitchFamily="2" charset="2"/>
                </a:rPr>
                <a:t>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9F16C0D-0F26-AD40-81B4-A707710DBD8F}"/>
                </a:ext>
              </a:extLst>
            </p:cNvPr>
            <p:cNvSpPr txBox="1"/>
            <p:nvPr/>
          </p:nvSpPr>
          <p:spPr>
            <a:xfrm>
              <a:off x="7480175" y="4059729"/>
              <a:ext cx="848126" cy="1584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  <a:sym typeface="Wingdings" pitchFamily="2" charset="2"/>
                </a:rPr>
                <a:t>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Active gene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3A16592-9AE1-1A40-829B-D143D785C7DC}"/>
                </a:ext>
              </a:extLst>
            </p:cNvPr>
            <p:cNvSpPr txBox="1"/>
            <p:nvPr/>
          </p:nvSpPr>
          <p:spPr>
            <a:xfrm>
              <a:off x="2776047" y="2462838"/>
              <a:ext cx="1755442" cy="2179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Fragment length distribution</a:t>
              </a:r>
            </a:p>
          </p:txBody>
        </p:sp>
        <p:graphicFrame>
          <p:nvGraphicFramePr>
            <p:cNvPr id="8" name="Chart 7">
              <a:extLst>
                <a:ext uri="{FF2B5EF4-FFF2-40B4-BE49-F238E27FC236}">
                  <a16:creationId xmlns:a16="http://schemas.microsoft.com/office/drawing/2014/main" id="{B7D819F3-E117-174D-ADA9-A5D1CF86727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436599952"/>
                </p:ext>
              </p:extLst>
            </p:nvPr>
          </p:nvGraphicFramePr>
          <p:xfrm>
            <a:off x="2776047" y="2692114"/>
            <a:ext cx="2892454" cy="169148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FCF886A7-B830-954D-A530-1B6BCACE2107}"/>
                </a:ext>
              </a:extLst>
            </p:cNvPr>
            <p:cNvSpPr/>
            <p:nvPr/>
          </p:nvSpPr>
          <p:spPr>
            <a:xfrm rot="1800000">
              <a:off x="3941404" y="3016339"/>
              <a:ext cx="147288" cy="190494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6F534FF-8BF0-0A44-879F-52ED9EA934BF}"/>
              </a:ext>
            </a:extLst>
          </p:cNvPr>
          <p:cNvSpPr/>
          <p:nvPr/>
        </p:nvSpPr>
        <p:spPr>
          <a:xfrm>
            <a:off x="1608336" y="1601044"/>
            <a:ext cx="23487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hPSC CUT&amp;RUN,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F71FDA-2EEA-DC44-8BE9-5DF3E03FDC86}"/>
              </a:ext>
            </a:extLst>
          </p:cNvPr>
          <p:cNvSpPr txBox="1"/>
          <p:nvPr/>
        </p:nvSpPr>
        <p:spPr>
          <a:xfrm>
            <a:off x="10700657" y="6346371"/>
            <a:ext cx="1374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Iwafuchi lab.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63CD0F-55D8-E042-A69F-41B0D68BE799}"/>
              </a:ext>
            </a:extLst>
          </p:cNvPr>
          <p:cNvSpPr txBox="1"/>
          <p:nvPr/>
        </p:nvSpPr>
        <p:spPr>
          <a:xfrm>
            <a:off x="2002971" y="5748814"/>
            <a:ext cx="6644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Nice enrichment of nucleosomal signal is not necessarily a good sign.</a:t>
            </a:r>
          </a:p>
          <a:p>
            <a:r>
              <a:rPr lang="en-US" u="sng" dirty="0"/>
              <a:t>Targeted signal enrichment is another.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6777A6-9348-1344-8034-1EFCACE2F8F8}"/>
              </a:ext>
            </a:extLst>
          </p:cNvPr>
          <p:cNvSpPr txBox="1"/>
          <p:nvPr/>
        </p:nvSpPr>
        <p:spPr>
          <a:xfrm>
            <a:off x="8647226" y="2604009"/>
            <a:ext cx="326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H3K27me3</a:t>
            </a:r>
            <a:r>
              <a:rPr lang="en-US" dirty="0"/>
              <a:t> enrichment expected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337FE0-EC06-DC4A-B88B-AAAA8A8A5BC4}"/>
              </a:ext>
            </a:extLst>
          </p:cNvPr>
          <p:cNvSpPr txBox="1"/>
          <p:nvPr/>
        </p:nvSpPr>
        <p:spPr>
          <a:xfrm>
            <a:off x="8647226" y="3914972"/>
            <a:ext cx="305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H3K27ac</a:t>
            </a:r>
            <a:r>
              <a:rPr lang="en-US" dirty="0"/>
              <a:t> enrichment expected</a:t>
            </a:r>
          </a:p>
        </p:txBody>
      </p:sp>
    </p:spTree>
    <p:extLst>
      <p:ext uri="{BB962C8B-B14F-4D97-AF65-F5344CB8AC3E}">
        <p14:creationId xmlns:p14="http://schemas.microsoft.com/office/powerpoint/2010/main" val="287144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95C2D-652A-7541-822D-4AB0974BA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Measure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292459-C319-BA48-9C60-DB1DD9DE0E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6" b="6165"/>
          <a:stretch/>
        </p:blipFill>
        <p:spPr>
          <a:xfrm>
            <a:off x="1273998" y="2510333"/>
            <a:ext cx="4822002" cy="3204072"/>
          </a:xfrm>
          <a:prstGeom prst="rect">
            <a:avLst/>
          </a:prstGeom>
        </p:spPr>
      </p:pic>
      <p:sp>
        <p:nvSpPr>
          <p:cNvPr id="4" name="Striped Right Arrow 3">
            <a:extLst>
              <a:ext uri="{FF2B5EF4-FFF2-40B4-BE49-F238E27FC236}">
                <a16:creationId xmlns:a16="http://schemas.microsoft.com/office/drawing/2014/main" id="{86F97B3C-F0FD-A145-926C-4E8945596E68}"/>
              </a:ext>
            </a:extLst>
          </p:cNvPr>
          <p:cNvSpPr/>
          <p:nvPr/>
        </p:nvSpPr>
        <p:spPr>
          <a:xfrm rot="18900000">
            <a:off x="1975455" y="3507160"/>
            <a:ext cx="1979112" cy="1026200"/>
          </a:xfrm>
          <a:prstGeom prst="stripedRightArrow">
            <a:avLst>
              <a:gd name="adj1" fmla="val 70715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samples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A0464D-5CFE-6D4B-9789-232423B1E974}"/>
              </a:ext>
            </a:extLst>
          </p:cNvPr>
          <p:cNvSpPr txBox="1"/>
          <p:nvPr/>
        </p:nvSpPr>
        <p:spPr>
          <a:xfrm>
            <a:off x="2017656" y="5767605"/>
            <a:ext cx="1878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Sequencing depth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55803B-7776-9645-8123-B16AEF3B9F7E}"/>
              </a:ext>
            </a:extLst>
          </p:cNvPr>
          <p:cNvSpPr txBox="1"/>
          <p:nvPr/>
        </p:nvSpPr>
        <p:spPr>
          <a:xfrm rot="16200000">
            <a:off x="87907" y="3835593"/>
            <a:ext cx="1815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 of </a:t>
            </a:r>
            <a:r>
              <a:rPr lang="en-US" dirty="0" err="1"/>
              <a:t>exonic</a:t>
            </a:r>
            <a:r>
              <a:rPr lang="en-US" dirty="0"/>
              <a:t> reads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5072B-799B-934D-85D7-4446AB2B8069}"/>
              </a:ext>
            </a:extLst>
          </p:cNvPr>
          <p:cNvSpPr txBox="1"/>
          <p:nvPr/>
        </p:nvSpPr>
        <p:spPr>
          <a:xfrm>
            <a:off x="1902472" y="2084430"/>
            <a:ext cx="189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RNA-seq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336D61-60AE-704D-816D-2C5CA4AB560A}"/>
              </a:ext>
            </a:extLst>
          </p:cNvPr>
          <p:cNvSpPr txBox="1"/>
          <p:nvPr/>
        </p:nvSpPr>
        <p:spPr>
          <a:xfrm>
            <a:off x="6542315" y="3244334"/>
            <a:ext cx="5303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 need </a:t>
            </a:r>
            <a:r>
              <a:rPr lang="en-US" b="1" u="sng" dirty="0"/>
              <a:t>comparable &amp; quantitative </a:t>
            </a:r>
            <a:r>
              <a:rPr lang="en-US" b="1" dirty="0"/>
              <a:t>quality measure.</a:t>
            </a:r>
          </a:p>
        </p:txBody>
      </p:sp>
    </p:spTree>
    <p:extLst>
      <p:ext uri="{BB962C8B-B14F-4D97-AF65-F5344CB8AC3E}">
        <p14:creationId xmlns:p14="http://schemas.microsoft.com/office/powerpoint/2010/main" val="628833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09214-B96F-2C4B-8E1A-A320D8748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Autocorrelation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74EF9024-1A86-6749-B8B9-5ED04A8137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5959701"/>
              </p:ext>
            </p:extLst>
          </p:nvPr>
        </p:nvGraphicFramePr>
        <p:xfrm>
          <a:off x="6599937" y="2737013"/>
          <a:ext cx="4659296" cy="288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94C0F0C-62DC-EC4C-A149-AAA86F782453}"/>
              </a:ext>
            </a:extLst>
          </p:cNvPr>
          <p:cNvSpPr txBox="1"/>
          <p:nvPr/>
        </p:nvSpPr>
        <p:spPr>
          <a:xfrm>
            <a:off x="6705600" y="2002972"/>
            <a:ext cx="4976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Autocorrelation Density Normalized by Read Depth</a:t>
            </a:r>
            <a:br>
              <a:rPr lang="en-US" dirty="0"/>
            </a:br>
            <a:r>
              <a:rPr lang="en-US" dirty="0"/>
              <a:t>using </a:t>
            </a:r>
            <a:r>
              <a:rPr lang="en-US" u="sng" dirty="0"/>
              <a:t>fragments</a:t>
            </a:r>
            <a:r>
              <a:rPr lang="en-US" dirty="0"/>
              <a:t> (not individual reads)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108713-7489-1C45-A7C3-735242DB6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96" y="2183164"/>
            <a:ext cx="4318876" cy="34362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85DC34B-2011-B14E-ABA5-0880A2198CAA}"/>
              </a:ext>
            </a:extLst>
          </p:cNvPr>
          <p:cNvSpPr txBox="1"/>
          <p:nvPr/>
        </p:nvSpPr>
        <p:spPr>
          <a:xfrm>
            <a:off x="838200" y="5699015"/>
            <a:ext cx="4576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http://homer.ucsd.edu/homer/ngs/tagDir.html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3300E8-A1A2-8C44-9337-27E16E43281A}"/>
              </a:ext>
            </a:extLst>
          </p:cNvPr>
          <p:cNvSpPr txBox="1"/>
          <p:nvPr/>
        </p:nvSpPr>
        <p:spPr>
          <a:xfrm>
            <a:off x="732096" y="1629507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Homer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A45F70-5222-5E43-9694-E5A8D0B53275}"/>
              </a:ext>
            </a:extLst>
          </p:cNvPr>
          <p:cNvSpPr txBox="1"/>
          <p:nvPr/>
        </p:nvSpPr>
        <p:spPr>
          <a:xfrm>
            <a:off x="4545977" y="874259"/>
            <a:ext cx="506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Distribution of closest distance to the next fragment</a:t>
            </a:r>
          </a:p>
        </p:txBody>
      </p:sp>
    </p:spTree>
    <p:extLst>
      <p:ext uri="{BB962C8B-B14F-4D97-AF65-F5344CB8AC3E}">
        <p14:creationId xmlns:p14="http://schemas.microsoft.com/office/powerpoint/2010/main" val="4022347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A2499-C154-5148-902B-81F971D44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 Calling &amp; </a:t>
            </a:r>
            <a:r>
              <a:rPr lang="en-US" dirty="0" err="1"/>
              <a:t>BigWig</a:t>
            </a:r>
            <a:r>
              <a:rPr lang="en-US" dirty="0"/>
              <a:t> Files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5C8BA3-EAD5-A149-BCD1-0C7A14C19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9688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Fragment resize: 100 – 150bp</a:t>
            </a:r>
          </a:p>
          <a:p>
            <a:pPr lvl="1"/>
            <a:r>
              <a:rPr lang="en-US" dirty="0"/>
              <a:t>Planned: sub-split of di-/tri-nucleosomal fragments</a:t>
            </a:r>
          </a:p>
          <a:p>
            <a:r>
              <a:rPr lang="en-US" dirty="0"/>
              <a:t>Peak calling with Homer</a:t>
            </a:r>
          </a:p>
          <a:p>
            <a:pPr lvl="1"/>
            <a:r>
              <a:rPr lang="en-US" dirty="0"/>
              <a:t>factor: NFR reads</a:t>
            </a:r>
          </a:p>
          <a:p>
            <a:pPr lvl="1"/>
            <a:r>
              <a:rPr lang="en-US" dirty="0"/>
              <a:t>histone: NUC reads</a:t>
            </a:r>
          </a:p>
          <a:p>
            <a:pPr lvl="1"/>
            <a:r>
              <a:rPr lang="en-US" dirty="0"/>
              <a:t>Masking by ENCODE blacklist</a:t>
            </a:r>
          </a:p>
          <a:p>
            <a:pPr lvl="2"/>
            <a:r>
              <a:rPr lang="en-US" b="1" dirty="0"/>
              <a:t>Version 2</a:t>
            </a:r>
            <a:r>
              <a:rPr lang="en-US" dirty="0"/>
              <a:t> recently released, larger regions</a:t>
            </a:r>
          </a:p>
          <a:p>
            <a:pPr lvl="2"/>
            <a:r>
              <a:rPr lang="en-US" dirty="0">
                <a:hlinkClick r:id="rId2"/>
              </a:rPr>
              <a:t>https://github.com/Boyle-Lab/Blacklist/tree/master/lists</a:t>
            </a:r>
            <a:endParaRPr lang="en-US" dirty="0"/>
          </a:p>
          <a:p>
            <a:pPr lvl="1"/>
            <a:r>
              <a:rPr lang="en-US" dirty="0"/>
              <a:t>Motif search</a:t>
            </a:r>
          </a:p>
          <a:p>
            <a:pPr lvl="2"/>
            <a:r>
              <a:rPr lang="en-US" dirty="0"/>
              <a:t>Homer / MEME</a:t>
            </a:r>
          </a:p>
          <a:p>
            <a:pPr lvl="1"/>
            <a:endParaRPr lang="en-US" dirty="0"/>
          </a:p>
          <a:p>
            <a:r>
              <a:rPr lang="en-US" dirty="0" err="1"/>
              <a:t>BigWig</a:t>
            </a:r>
            <a:r>
              <a:rPr lang="en-US" dirty="0"/>
              <a:t> files</a:t>
            </a:r>
          </a:p>
          <a:p>
            <a:pPr lvl="1"/>
            <a:r>
              <a:rPr lang="en-US" dirty="0"/>
              <a:t>NFR reads</a:t>
            </a:r>
          </a:p>
          <a:p>
            <a:pPr lvl="1"/>
            <a:r>
              <a:rPr lang="en-US" dirty="0"/>
              <a:t>NUC reads</a:t>
            </a:r>
          </a:p>
          <a:p>
            <a:pPr lvl="1"/>
            <a:r>
              <a:rPr lang="en-US" dirty="0"/>
              <a:t>All fragments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C7CC41-68C3-D04A-98E6-0F37F70AA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133" y="4415971"/>
            <a:ext cx="4496782" cy="183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75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0BF6C-A6EC-8D47-992A-E3CDD4A9C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D54058-21EC-C146-9ED1-42D5E3E01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085" y="1407660"/>
            <a:ext cx="9557657" cy="506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03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A38FC-BEB3-D64A-A242-1EFAF3E6B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3" y="267154"/>
            <a:ext cx="4093028" cy="908503"/>
          </a:xfrm>
        </p:spPr>
        <p:txBody>
          <a:bodyPr>
            <a:normAutofit fontScale="90000"/>
          </a:bodyPr>
          <a:lstStyle/>
          <a:p>
            <a:r>
              <a:rPr lang="en-US" dirty="0"/>
              <a:t>Workflow Engine:</a:t>
            </a:r>
            <a:br>
              <a:rPr lang="en-US" dirty="0"/>
            </a:br>
            <a:r>
              <a:rPr lang="en-US" dirty="0"/>
              <a:t>Snakemake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14DB58-4DDD-A844-A835-86E30636B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572" y="163666"/>
            <a:ext cx="7527471" cy="18569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F9805CF-E3D2-7941-A07C-B91456C93306}"/>
              </a:ext>
            </a:extLst>
          </p:cNvPr>
          <p:cNvSpPr/>
          <p:nvPr/>
        </p:nvSpPr>
        <p:spPr>
          <a:xfrm>
            <a:off x="4517572" y="2209800"/>
            <a:ext cx="4465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https://snakemake.readthedocs.io/en/stable/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E2C82A-8B38-464E-9828-C913654ABB26}"/>
              </a:ext>
            </a:extLst>
          </p:cNvPr>
          <p:cNvSpPr txBox="1"/>
          <p:nvPr/>
        </p:nvSpPr>
        <p:spPr>
          <a:xfrm>
            <a:off x="4517572" y="2764972"/>
            <a:ext cx="6873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entry + rules =&gt; automatics job generation for hierarchical process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0F07E8-769E-454D-82BC-4DA2AC285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85" y="2868460"/>
            <a:ext cx="11691257" cy="112108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10BE6E5-6BEF-4446-AFD1-CFB3AADC840C}"/>
              </a:ext>
            </a:extLst>
          </p:cNvPr>
          <p:cNvGrpSpPr/>
          <p:nvPr/>
        </p:nvGrpSpPr>
        <p:grpSpPr>
          <a:xfrm>
            <a:off x="277585" y="2764972"/>
            <a:ext cx="4599213" cy="3825874"/>
            <a:chOff x="277585" y="2764972"/>
            <a:chExt cx="4599213" cy="382587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C9D7D14-E3E5-6B4B-AEAE-43A279B0E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8405" y="3212455"/>
              <a:ext cx="3288393" cy="33783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398DB4-364E-0047-9C62-7EC461B2AE2B}"/>
                </a:ext>
              </a:extLst>
            </p:cNvPr>
            <p:cNvSpPr/>
            <p:nvPr/>
          </p:nvSpPr>
          <p:spPr>
            <a:xfrm>
              <a:off x="277585" y="2764972"/>
              <a:ext cx="1028701" cy="122456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Bent-Up Arrow 10">
              <a:extLst>
                <a:ext uri="{FF2B5EF4-FFF2-40B4-BE49-F238E27FC236}">
                  <a16:creationId xmlns:a16="http://schemas.microsoft.com/office/drawing/2014/main" id="{54D4FD95-4684-9049-82E7-7DC98ABA4D15}"/>
                </a:ext>
              </a:extLst>
            </p:cNvPr>
            <p:cNvSpPr/>
            <p:nvPr/>
          </p:nvSpPr>
          <p:spPr>
            <a:xfrm rot="5400000">
              <a:off x="929457" y="4145909"/>
              <a:ext cx="556804" cy="478971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68FCBD8-76EF-4541-97DC-7BECDCA31530}"/>
              </a:ext>
            </a:extLst>
          </p:cNvPr>
          <p:cNvSpPr txBox="1"/>
          <p:nvPr/>
        </p:nvSpPr>
        <p:spPr>
          <a:xfrm>
            <a:off x="5486400" y="4106992"/>
            <a:ext cx="6103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list + rules (command/input/output)</a:t>
            </a:r>
          </a:p>
          <a:p>
            <a:r>
              <a:rPr lang="en-US" dirty="0">
                <a:sym typeface="Wingdings" pitchFamily="2" charset="2"/>
              </a:rPr>
              <a:t> automatic job creation &amp; parallel processing by dependency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BA5600-525C-5B47-BD1C-66897EB620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5543" y="4770563"/>
            <a:ext cx="2674553" cy="182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6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D2E49-7117-0941-99C5-EE2DC3B1E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of Public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CE175-695D-5D4D-8041-9EB588D2E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GSE84474: First CUT&amp;RUN paper, </a:t>
            </a:r>
            <a:r>
              <a:rPr lang="en-US" dirty="0" err="1"/>
              <a:t>eLife</a:t>
            </a:r>
            <a:r>
              <a:rPr lang="en-US" dirty="0"/>
              <a:t> 2017</a:t>
            </a:r>
          </a:p>
          <a:p>
            <a:r>
              <a:rPr lang="en-US" dirty="0"/>
              <a:t>GSE104550: Nature Protocol 2018</a:t>
            </a:r>
          </a:p>
          <a:p>
            <a:r>
              <a:rPr lang="en-US" dirty="0"/>
              <a:t>GSE124557: CUT&amp;Tag paper</a:t>
            </a:r>
          </a:p>
          <a:p>
            <a:r>
              <a:rPr lang="en-US" dirty="0"/>
              <a:t>GSE126612: Improved CUT&amp;RUN, </a:t>
            </a:r>
            <a:r>
              <a:rPr lang="en-US" dirty="0" err="1"/>
              <a:t>eLife</a:t>
            </a:r>
            <a:r>
              <a:rPr lang="en-US" dirty="0"/>
              <a:t> 2019</a:t>
            </a:r>
          </a:p>
          <a:p>
            <a:r>
              <a:rPr lang="en-US" dirty="0"/>
              <a:t>GSE128499: Pioneering factor, Mol. Cell. 2019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06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1D60E-285E-2F4D-89DF-329816A7C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Spike-in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8223D-00DB-D84A-BF34-E46716B91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5770"/>
            <a:ext cx="6183086" cy="472440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Endogenous carry-over E coli genome?</a:t>
            </a:r>
          </a:p>
          <a:p>
            <a:pPr lvl="1"/>
            <a:r>
              <a:rPr lang="en-US" dirty="0"/>
              <a:t>Not enough evidence for reliability</a:t>
            </a:r>
          </a:p>
          <a:p>
            <a:pPr lvl="1"/>
            <a:r>
              <a:rPr lang="en-US" dirty="0"/>
              <a:t>Need more validation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Highly variable and low E coli fraction</a:t>
            </a:r>
          </a:p>
          <a:p>
            <a:pPr lvl="1"/>
            <a:r>
              <a:rPr lang="en-US" dirty="0"/>
              <a:t>Not comparable between</a:t>
            </a:r>
          </a:p>
          <a:p>
            <a:pPr lvl="2"/>
            <a:r>
              <a:rPr lang="en-US" dirty="0"/>
              <a:t>different targets</a:t>
            </a:r>
          </a:p>
          <a:p>
            <a:pPr lvl="2"/>
            <a:r>
              <a:rPr lang="en-US" dirty="0"/>
              <a:t>different protocols</a:t>
            </a:r>
          </a:p>
          <a:p>
            <a:pPr lvl="1"/>
            <a:r>
              <a:rPr lang="en-US" dirty="0"/>
              <a:t>Generally small # of E coli reads</a:t>
            </a:r>
          </a:p>
          <a:p>
            <a:pPr lvl="2"/>
            <a:r>
              <a:rPr lang="en-US" dirty="0"/>
              <a:t>0 % - 2% for CUT&amp;RUN</a:t>
            </a:r>
          </a:p>
          <a:p>
            <a:pPr lvl="2"/>
            <a:r>
              <a:rPr lang="en-US" dirty="0"/>
              <a:t>Rarely &gt; 50% for CUT&amp;Tag</a:t>
            </a:r>
          </a:p>
          <a:p>
            <a:pPr lvl="1"/>
            <a:r>
              <a:rPr lang="en-US" dirty="0"/>
              <a:t>Depends on required sensitivity</a:t>
            </a:r>
          </a:p>
          <a:p>
            <a:endParaRPr lang="en-US" dirty="0"/>
          </a:p>
          <a:p>
            <a:r>
              <a:rPr lang="en-US" dirty="0"/>
              <a:t>Exogenous spike-in?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FE761A-B62B-6A4C-8176-93C5D35DD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086" y="1620094"/>
            <a:ext cx="4944612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87E7C5-2307-8947-9D85-D730A22E0EF0}"/>
              </a:ext>
            </a:extLst>
          </p:cNvPr>
          <p:cNvSpPr txBox="1"/>
          <p:nvPr/>
        </p:nvSpPr>
        <p:spPr>
          <a:xfrm>
            <a:off x="8980713" y="1250762"/>
            <a:ext cx="2392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Henikoff</a:t>
            </a:r>
            <a:r>
              <a:rPr lang="en-US" dirty="0"/>
              <a:t> lab. </a:t>
            </a:r>
            <a:r>
              <a:rPr lang="en-US" dirty="0" err="1"/>
              <a:t>eLife</a:t>
            </a:r>
            <a:r>
              <a:rPr lang="en-US" dirty="0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1769449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8E474-B4CE-5747-A3A6-45EDF6942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Spike-in Normalization: Technical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D0D5A-0234-8047-BA0B-C4D0956BF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no external spike-in is used</a:t>
            </a:r>
          </a:p>
          <a:p>
            <a:pPr lvl="1"/>
            <a:r>
              <a:rPr lang="en-US" dirty="0"/>
              <a:t>Genome reference incorporating E coli genome</a:t>
            </a:r>
          </a:p>
          <a:p>
            <a:pPr lvl="1"/>
            <a:r>
              <a:rPr lang="en-US" b="1" u="sng" dirty="0"/>
              <a:t>BL21</a:t>
            </a:r>
            <a:r>
              <a:rPr lang="en-US" dirty="0"/>
              <a:t> / K12 strain</a:t>
            </a:r>
          </a:p>
          <a:p>
            <a:r>
              <a:rPr lang="en-US" dirty="0"/>
              <a:t>When an external spike-in used</a:t>
            </a:r>
          </a:p>
          <a:p>
            <a:pPr lvl="1"/>
            <a:r>
              <a:rPr lang="en-US" dirty="0"/>
              <a:t>Drosophila or yeast</a:t>
            </a:r>
          </a:p>
          <a:p>
            <a:pPr lvl="1"/>
            <a:r>
              <a:rPr lang="en-US" dirty="0"/>
              <a:t>Options:</a:t>
            </a:r>
          </a:p>
          <a:p>
            <a:pPr lvl="2"/>
            <a:r>
              <a:rPr lang="en-US" dirty="0"/>
              <a:t>Hybrid genome reference: target genome + spike-in genome</a:t>
            </a:r>
          </a:p>
          <a:p>
            <a:pPr lvl="2"/>
            <a:r>
              <a:rPr lang="en-US" dirty="0"/>
              <a:t>Separate alignment to spike-in genome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532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EB95C2-9BD0-3249-9B23-ACF1F4674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High-Resolution Footprinting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E71AA2-BA1C-6D44-93E8-284726DEA4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79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72FD18-3CA2-3442-A5DE-79C17A836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CUT&amp;RUN: ﻿Cleavage Under Targets and Release Using Nuclease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A484D7-9A29-9343-A8A5-EDC7760F6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086" y="2073033"/>
            <a:ext cx="6095998" cy="15192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B49D7A-480B-EF4A-AC2F-4ED8327F0522}"/>
              </a:ext>
            </a:extLst>
          </p:cNvPr>
          <p:cNvSpPr txBox="1"/>
          <p:nvPr/>
        </p:nvSpPr>
        <p:spPr>
          <a:xfrm>
            <a:off x="10091057" y="3113314"/>
            <a:ext cx="1151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eLife</a:t>
            </a:r>
            <a:r>
              <a:rPr lang="en-US" dirty="0"/>
              <a:t> 2017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F16610-EEBC-B047-8199-4E54572FA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07" y="2073033"/>
            <a:ext cx="5250274" cy="42286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F21B25-BF6E-7147-8300-81928E9C9864}"/>
              </a:ext>
            </a:extLst>
          </p:cNvPr>
          <p:cNvSpPr txBox="1"/>
          <p:nvPr/>
        </p:nvSpPr>
        <p:spPr>
          <a:xfrm>
            <a:off x="9373515" y="5192486"/>
            <a:ext cx="2091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Targeted MNase-seq</a:t>
            </a:r>
          </a:p>
        </p:txBody>
      </p:sp>
    </p:spTree>
    <p:extLst>
      <p:ext uri="{BB962C8B-B14F-4D97-AF65-F5344CB8AC3E}">
        <p14:creationId xmlns:p14="http://schemas.microsoft.com/office/powerpoint/2010/main" val="158862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01338D-D008-E148-97BD-79D6D4B6D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Heterogeneity of Enhancers: PPAR</a:t>
            </a:r>
            <a:r>
              <a:rPr lang="en-US" dirty="0">
                <a:latin typeface="Symbol" pitchFamily="2" charset="2"/>
              </a:rPr>
              <a:t>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84EEDA-57E1-0B4A-9410-AEBB16FC7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514" y="1825625"/>
            <a:ext cx="5834743" cy="4351338"/>
          </a:xfrm>
        </p:spPr>
        <p:txBody>
          <a:bodyPr/>
          <a:lstStyle/>
          <a:p>
            <a:r>
              <a:rPr lang="en-US" dirty="0"/>
              <a:t>Rosiglitazone (</a:t>
            </a:r>
            <a:r>
              <a:rPr lang="en-US" dirty="0" err="1"/>
              <a:t>rosi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Ligand for </a:t>
            </a:r>
            <a:r>
              <a:rPr lang="en-US" dirty="0" err="1"/>
              <a:t>PPAR</a:t>
            </a:r>
            <a:r>
              <a:rPr lang="en-US" dirty="0" err="1">
                <a:latin typeface="Symbol" pitchFamily="2" charset="2"/>
              </a:rPr>
              <a:t>g</a:t>
            </a:r>
            <a:endParaRPr lang="en-US" dirty="0">
              <a:latin typeface="Symbol" pitchFamily="2" charset="2"/>
            </a:endParaRPr>
          </a:p>
          <a:p>
            <a:r>
              <a:rPr lang="en-US" dirty="0"/>
              <a:t>Not every </a:t>
            </a:r>
            <a:r>
              <a:rPr lang="en-US" dirty="0" err="1"/>
              <a:t>PPARg</a:t>
            </a:r>
            <a:r>
              <a:rPr lang="en-US" dirty="0"/>
              <a:t> binding sites are activated upon </a:t>
            </a:r>
            <a:r>
              <a:rPr lang="en-US" dirty="0" err="1"/>
              <a:t>rosi</a:t>
            </a:r>
            <a:r>
              <a:rPr lang="en-US" dirty="0"/>
              <a:t> treatment</a:t>
            </a:r>
          </a:p>
          <a:p>
            <a:pPr lvl="1"/>
            <a:r>
              <a:rPr lang="en-US" dirty="0" err="1"/>
              <a:t>PPARg</a:t>
            </a:r>
            <a:r>
              <a:rPr lang="en-US" dirty="0"/>
              <a:t> binding sites defined by ChIP-seq in 3T3-L1 adipocyte</a:t>
            </a:r>
          </a:p>
          <a:p>
            <a:pPr lvl="1"/>
            <a:endParaRPr lang="en-US" dirty="0"/>
          </a:p>
          <a:p>
            <a:r>
              <a:rPr lang="en-US" dirty="0"/>
              <a:t>Functional heterogeneity </a:t>
            </a:r>
          </a:p>
          <a:p>
            <a:pPr lvl="1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3CC2920-35ED-994D-BDDA-AA70403FB11F}"/>
              </a:ext>
            </a:extLst>
          </p:cNvPr>
          <p:cNvGrpSpPr/>
          <p:nvPr/>
        </p:nvGrpSpPr>
        <p:grpSpPr>
          <a:xfrm>
            <a:off x="6629400" y="1985372"/>
            <a:ext cx="5185427" cy="1694895"/>
            <a:chOff x="6564086" y="1582601"/>
            <a:chExt cx="5185427" cy="169489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BF61A60-A82C-3F44-AF20-A7D1D4F27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64086" y="1582601"/>
              <a:ext cx="5185427" cy="1325564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B83A82B-BEDF-7647-BFD7-C48E49105A90}"/>
                </a:ext>
              </a:extLst>
            </p:cNvPr>
            <p:cNvSpPr txBox="1"/>
            <p:nvPr/>
          </p:nvSpPr>
          <p:spPr>
            <a:xfrm>
              <a:off x="8925407" y="2908164"/>
              <a:ext cx="28241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Genes &amp; Development 2014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3614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84A69-7BB9-FF4B-856B-5521F12A3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Heterogeneity of Enhancers: GR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24C0B-3BCD-FC45-80F5-00E14DA54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 ChIP-exo in mouse liver)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A7CB6B6-7016-554D-8EBB-81C0F7A92396}"/>
              </a:ext>
            </a:extLst>
          </p:cNvPr>
          <p:cNvGrpSpPr/>
          <p:nvPr/>
        </p:nvGrpSpPr>
        <p:grpSpPr>
          <a:xfrm>
            <a:off x="6498103" y="2518706"/>
            <a:ext cx="4727825" cy="1860970"/>
            <a:chOff x="2358774" y="1723591"/>
            <a:chExt cx="4727825" cy="186097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1CEE689-0C7A-4A40-A2D1-2D1E277C92EC}"/>
                </a:ext>
              </a:extLst>
            </p:cNvPr>
            <p:cNvSpPr txBox="1"/>
            <p:nvPr/>
          </p:nvSpPr>
          <p:spPr>
            <a:xfrm>
              <a:off x="2769400" y="1723591"/>
              <a:ext cx="844783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b="1" dirty="0">
                  <a:latin typeface="Arial" pitchFamily="34" charset="0"/>
                  <a:cs typeface="Arial" pitchFamily="34" charset="0"/>
                </a:rPr>
                <a:t>Sequence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7ED170B-AACC-D844-9736-20A66C3B22CF}"/>
                </a:ext>
              </a:extLst>
            </p:cNvPr>
            <p:cNvSpPr txBox="1"/>
            <p:nvPr/>
          </p:nvSpPr>
          <p:spPr>
            <a:xfrm>
              <a:off x="5141878" y="1723591"/>
              <a:ext cx="64722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b="1" dirty="0">
                  <a:latin typeface="Arial" pitchFamily="34" charset="0"/>
                  <a:cs typeface="Arial" pitchFamily="34" charset="0"/>
                </a:rPr>
                <a:t>P-Value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8AD299-FADE-7547-9A02-8E5FDE1602C1}"/>
                </a:ext>
              </a:extLst>
            </p:cNvPr>
            <p:cNvSpPr txBox="1"/>
            <p:nvPr/>
          </p:nvSpPr>
          <p:spPr>
            <a:xfrm>
              <a:off x="4507808" y="1723591"/>
              <a:ext cx="426399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b="1" dirty="0">
                  <a:latin typeface="Arial" pitchFamily="34" charset="0"/>
                  <a:cs typeface="Arial" pitchFamily="34" charset="0"/>
                </a:rPr>
                <a:t>Motif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E60C111-9F62-424A-B786-73CCEF3343D4}"/>
                </a:ext>
              </a:extLst>
            </p:cNvPr>
            <p:cNvSpPr txBox="1"/>
            <p:nvPr/>
          </p:nvSpPr>
          <p:spPr>
            <a:xfrm>
              <a:off x="5077274" y="1958609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itchFamily="34" charset="0"/>
                  <a:cs typeface="Arial" pitchFamily="34" charset="0"/>
                </a:rPr>
                <a:t>10</a:t>
              </a:r>
              <a:r>
                <a:rPr lang="en-US" sz="1400" baseline="30000" dirty="0">
                  <a:latin typeface="Arial" pitchFamily="34" charset="0"/>
                  <a:cs typeface="Arial" pitchFamily="34" charset="0"/>
                </a:rPr>
                <a:t>−1786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3AC4294-1790-B945-B3A2-29A84CCD226F}"/>
                </a:ext>
              </a:extLst>
            </p:cNvPr>
            <p:cNvSpPr txBox="1"/>
            <p:nvPr/>
          </p:nvSpPr>
          <p:spPr>
            <a:xfrm>
              <a:off x="5077274" y="2280829"/>
              <a:ext cx="7054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itchFamily="34" charset="0"/>
                  <a:cs typeface="Arial" pitchFamily="34" charset="0"/>
                </a:rPr>
                <a:t>10</a:t>
              </a:r>
              <a:r>
                <a:rPr lang="en-US" sz="1400" baseline="30000" dirty="0">
                  <a:latin typeface="Arial" pitchFamily="34" charset="0"/>
                  <a:cs typeface="Arial" pitchFamily="34" charset="0"/>
                </a:rPr>
                <a:t>−1115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EA8E189-C8E4-254C-9823-D6C6AECF78E6}"/>
                </a:ext>
              </a:extLst>
            </p:cNvPr>
            <p:cNvSpPr txBox="1"/>
            <p:nvPr/>
          </p:nvSpPr>
          <p:spPr>
            <a:xfrm>
              <a:off x="5077274" y="2588283"/>
              <a:ext cx="6559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itchFamily="34" charset="0"/>
                  <a:cs typeface="Arial" pitchFamily="34" charset="0"/>
                </a:rPr>
                <a:t>10</a:t>
              </a:r>
              <a:r>
                <a:rPr lang="en-US" sz="1400" baseline="30000" dirty="0">
                  <a:latin typeface="Arial" pitchFamily="34" charset="0"/>
                  <a:cs typeface="Arial" pitchFamily="34" charset="0"/>
                </a:rPr>
                <a:t>−789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A068D2-8FE9-D64D-9ED3-ED5560A44246}"/>
                </a:ext>
              </a:extLst>
            </p:cNvPr>
            <p:cNvSpPr txBox="1"/>
            <p:nvPr/>
          </p:nvSpPr>
          <p:spPr>
            <a:xfrm>
              <a:off x="5077274" y="2879877"/>
              <a:ext cx="6559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itchFamily="34" charset="0"/>
                  <a:cs typeface="Arial" pitchFamily="34" charset="0"/>
                </a:rPr>
                <a:t>10</a:t>
              </a:r>
              <a:r>
                <a:rPr lang="en-US" sz="1400" baseline="30000" dirty="0">
                  <a:latin typeface="Arial" pitchFamily="34" charset="0"/>
                  <a:cs typeface="Arial" pitchFamily="34" charset="0"/>
                </a:rPr>
                <a:t>−717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F48512-3D4A-A94F-8FEF-188FF15A89EB}"/>
                </a:ext>
              </a:extLst>
            </p:cNvPr>
            <p:cNvSpPr txBox="1"/>
            <p:nvPr/>
          </p:nvSpPr>
          <p:spPr>
            <a:xfrm>
              <a:off x="5077274" y="3182027"/>
              <a:ext cx="6559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itchFamily="34" charset="0"/>
                  <a:cs typeface="Arial" pitchFamily="34" charset="0"/>
                </a:rPr>
                <a:t>10</a:t>
              </a:r>
              <a:r>
                <a:rPr lang="en-US" sz="1400" baseline="30000" dirty="0">
                  <a:latin typeface="Arial" pitchFamily="34" charset="0"/>
                  <a:cs typeface="Arial" pitchFamily="34" charset="0"/>
                </a:rPr>
                <a:t>−583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01B4DB6-6E3C-5946-B179-2E6AD147C2A1}"/>
                </a:ext>
              </a:extLst>
            </p:cNvPr>
            <p:cNvCxnSpPr/>
            <p:nvPr/>
          </p:nvCxnSpPr>
          <p:spPr>
            <a:xfrm>
              <a:off x="2381948" y="1988920"/>
              <a:ext cx="4594425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51">
              <a:extLst>
                <a:ext uri="{FF2B5EF4-FFF2-40B4-BE49-F238E27FC236}">
                  <a16:creationId xmlns:a16="http://schemas.microsoft.com/office/drawing/2014/main" id="{B7D90796-7993-4B4C-AFBF-6B650D1BF9D7}"/>
                </a:ext>
              </a:extLst>
            </p:cNvPr>
            <p:cNvSpPr txBox="1"/>
            <p:nvPr/>
          </p:nvSpPr>
          <p:spPr>
            <a:xfrm>
              <a:off x="4462991" y="2030219"/>
              <a:ext cx="581892" cy="215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latin typeface="Arial" pitchFamily="34" charset="0"/>
                  <a:cs typeface="Arial" pitchFamily="34" charset="0"/>
                </a:rPr>
                <a:t>HNF4</a:t>
              </a:r>
              <a:r>
                <a:rPr lang="en-US" sz="1400" dirty="0">
                  <a:latin typeface="Symbol" charset="2"/>
                  <a:cs typeface="Symbol" charset="2"/>
                </a:rPr>
                <a:t>a</a:t>
              </a:r>
              <a:endParaRPr lang="en-US" sz="1400" baseline="300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TextBox 54">
              <a:extLst>
                <a:ext uri="{FF2B5EF4-FFF2-40B4-BE49-F238E27FC236}">
                  <a16:creationId xmlns:a16="http://schemas.microsoft.com/office/drawing/2014/main" id="{294AB61A-132D-C04E-8325-5AE1A78B2789}"/>
                </a:ext>
              </a:extLst>
            </p:cNvPr>
            <p:cNvSpPr txBox="1"/>
            <p:nvPr/>
          </p:nvSpPr>
          <p:spPr>
            <a:xfrm>
              <a:off x="4462991" y="2659893"/>
              <a:ext cx="488916" cy="215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latin typeface="Arial" pitchFamily="34" charset="0"/>
                  <a:cs typeface="Arial" pitchFamily="34" charset="0"/>
                </a:rPr>
                <a:t>FOXA</a:t>
              </a:r>
              <a:endParaRPr lang="en-US" sz="1400" baseline="300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TextBox 63">
              <a:extLst>
                <a:ext uri="{FF2B5EF4-FFF2-40B4-BE49-F238E27FC236}">
                  <a16:creationId xmlns:a16="http://schemas.microsoft.com/office/drawing/2014/main" id="{409CBBC7-FBDE-E641-BD5B-7D7BEB52AAA8}"/>
                </a:ext>
              </a:extLst>
            </p:cNvPr>
            <p:cNvSpPr txBox="1"/>
            <p:nvPr/>
          </p:nvSpPr>
          <p:spPr>
            <a:xfrm>
              <a:off x="4462991" y="2951487"/>
              <a:ext cx="468076" cy="215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latin typeface="Arial" pitchFamily="34" charset="0"/>
                  <a:cs typeface="Arial" pitchFamily="34" charset="0"/>
                </a:rPr>
                <a:t>HNF6</a:t>
              </a:r>
              <a:endParaRPr lang="en-US" sz="1400" baseline="300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TextBox 67">
              <a:extLst>
                <a:ext uri="{FF2B5EF4-FFF2-40B4-BE49-F238E27FC236}">
                  <a16:creationId xmlns:a16="http://schemas.microsoft.com/office/drawing/2014/main" id="{DEF80054-7CF5-C844-820E-E0031E837EC2}"/>
                </a:ext>
              </a:extLst>
            </p:cNvPr>
            <p:cNvSpPr txBox="1"/>
            <p:nvPr/>
          </p:nvSpPr>
          <p:spPr>
            <a:xfrm>
              <a:off x="4462991" y="3253636"/>
              <a:ext cx="269305" cy="215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GR</a:t>
              </a:r>
              <a:endParaRPr lang="en-US" sz="1400" b="1" baseline="30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TextBox 57">
              <a:extLst>
                <a:ext uri="{FF2B5EF4-FFF2-40B4-BE49-F238E27FC236}">
                  <a16:creationId xmlns:a16="http://schemas.microsoft.com/office/drawing/2014/main" id="{12117AB7-F77B-3A40-8FC5-B7BCE295BEF0}"/>
                </a:ext>
              </a:extLst>
            </p:cNvPr>
            <p:cNvSpPr txBox="1"/>
            <p:nvPr/>
          </p:nvSpPr>
          <p:spPr>
            <a:xfrm>
              <a:off x="4462991" y="2352438"/>
              <a:ext cx="540211" cy="215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latin typeface="Arial" pitchFamily="34" charset="0"/>
                  <a:cs typeface="Arial" pitchFamily="34" charset="0"/>
                </a:rPr>
                <a:t>C/EBP</a:t>
              </a:r>
              <a:endParaRPr lang="en-US" sz="1400" baseline="30000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64509AB3-72E8-CC4C-BA2C-1BC719736A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63"/>
            <a:stretch/>
          </p:blipFill>
          <p:spPr bwMode="auto">
            <a:xfrm>
              <a:off x="2383456" y="2012559"/>
              <a:ext cx="1630057" cy="3324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" name="Picture 3">
              <a:extLst>
                <a:ext uri="{FF2B5EF4-FFF2-40B4-BE49-F238E27FC236}">
                  <a16:creationId xmlns:a16="http://schemas.microsoft.com/office/drawing/2014/main" id="{CA9BE632-FE3A-5046-89A5-8F72E2A034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63"/>
            <a:stretch/>
          </p:blipFill>
          <p:spPr bwMode="auto">
            <a:xfrm>
              <a:off x="2364776" y="2316889"/>
              <a:ext cx="1635695" cy="3324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5">
              <a:extLst>
                <a:ext uri="{FF2B5EF4-FFF2-40B4-BE49-F238E27FC236}">
                  <a16:creationId xmlns:a16="http://schemas.microsoft.com/office/drawing/2014/main" id="{232BC94B-1828-0848-A2AC-80EE809D2E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3"/>
            <a:stretch/>
          </p:blipFill>
          <p:spPr bwMode="auto">
            <a:xfrm>
              <a:off x="2373234" y="2914440"/>
              <a:ext cx="1139528" cy="3324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03CAFF64-C7BB-C043-82E6-CCEA5B259F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21"/>
            <a:stretch/>
          </p:blipFill>
          <p:spPr bwMode="auto">
            <a:xfrm>
              <a:off x="2358774" y="3207926"/>
              <a:ext cx="2036748" cy="3324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CC7BA4A-89FF-774B-8F68-25B35E57A12F}"/>
                </a:ext>
              </a:extLst>
            </p:cNvPr>
            <p:cNvSpPr txBox="1"/>
            <p:nvPr/>
          </p:nvSpPr>
          <p:spPr>
            <a:xfrm>
              <a:off x="5980887" y="1723591"/>
              <a:ext cx="448841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b="1" dirty="0">
                  <a:latin typeface="Arial" pitchFamily="34" charset="0"/>
                  <a:cs typeface="Arial" pitchFamily="34" charset="0"/>
                </a:rPr>
                <a:t>Hit %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FE26A26-32EB-6741-ADF3-B2CB899EB82A}"/>
                </a:ext>
              </a:extLst>
            </p:cNvPr>
            <p:cNvSpPr txBox="1"/>
            <p:nvPr/>
          </p:nvSpPr>
          <p:spPr>
            <a:xfrm>
              <a:off x="6569416" y="1723591"/>
              <a:ext cx="448841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b="1" dirty="0" err="1">
                  <a:latin typeface="Arial" pitchFamily="34" charset="0"/>
                  <a:cs typeface="Arial" pitchFamily="34" charset="0"/>
                </a:rPr>
                <a:t>Bg</a:t>
              </a:r>
              <a:r>
                <a:rPr lang="en-US" sz="1400" b="1" dirty="0">
                  <a:latin typeface="Arial" pitchFamily="34" charset="0"/>
                  <a:cs typeface="Arial" pitchFamily="34" charset="0"/>
                </a:rPr>
                <a:t> %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DDBD336-91DB-0749-BA6D-4536F91D1A92}"/>
                </a:ext>
              </a:extLst>
            </p:cNvPr>
            <p:cNvSpPr txBox="1"/>
            <p:nvPr/>
          </p:nvSpPr>
          <p:spPr>
            <a:xfrm>
              <a:off x="5869184" y="1929822"/>
              <a:ext cx="5325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itchFamily="34" charset="0"/>
                  <a:cs typeface="Arial" pitchFamily="34" charset="0"/>
                </a:rPr>
                <a:t>49.8</a:t>
              </a:r>
              <a:endParaRPr lang="en-US" sz="1400" baseline="300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4F2DFF6-260C-E345-B68C-0BB241A9625F}"/>
                </a:ext>
              </a:extLst>
            </p:cNvPr>
            <p:cNvSpPr txBox="1"/>
            <p:nvPr/>
          </p:nvSpPr>
          <p:spPr>
            <a:xfrm>
              <a:off x="5869184" y="2252042"/>
              <a:ext cx="5325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itchFamily="34" charset="0"/>
                  <a:cs typeface="Arial" pitchFamily="34" charset="0"/>
                </a:rPr>
                <a:t>21.5</a:t>
              </a:r>
              <a:endParaRPr lang="en-US" sz="1400" baseline="300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59F8E1-2165-8844-8973-234EBEA985D0}"/>
                </a:ext>
              </a:extLst>
            </p:cNvPr>
            <p:cNvSpPr txBox="1"/>
            <p:nvPr/>
          </p:nvSpPr>
          <p:spPr>
            <a:xfrm>
              <a:off x="5869184" y="2559496"/>
              <a:ext cx="5325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itchFamily="34" charset="0"/>
                  <a:cs typeface="Arial" pitchFamily="34" charset="0"/>
                </a:rPr>
                <a:t>31.4</a:t>
              </a:r>
              <a:endParaRPr lang="en-US" sz="1400" baseline="300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9731110-11E5-C848-A295-91844431F25F}"/>
                </a:ext>
              </a:extLst>
            </p:cNvPr>
            <p:cNvSpPr txBox="1"/>
            <p:nvPr/>
          </p:nvSpPr>
          <p:spPr>
            <a:xfrm>
              <a:off x="5869184" y="2851090"/>
              <a:ext cx="5325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itchFamily="34" charset="0"/>
                  <a:cs typeface="Arial" pitchFamily="34" charset="0"/>
                </a:rPr>
                <a:t>17.0</a:t>
              </a:r>
              <a:endParaRPr lang="en-US" sz="1400" baseline="300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6D382CD-002D-D24D-AA1D-BF6F9E2C4C56}"/>
                </a:ext>
              </a:extLst>
            </p:cNvPr>
            <p:cNvSpPr txBox="1"/>
            <p:nvPr/>
          </p:nvSpPr>
          <p:spPr>
            <a:xfrm>
              <a:off x="5869184" y="3182027"/>
              <a:ext cx="5325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itchFamily="34" charset="0"/>
                  <a:cs typeface="Arial" pitchFamily="34" charset="0"/>
                </a:rPr>
                <a:t>13.1</a:t>
              </a:r>
              <a:endParaRPr lang="en-US" sz="1400" baseline="300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809D197-DFDB-B348-8CBE-3D91B2072C80}"/>
                </a:ext>
              </a:extLst>
            </p:cNvPr>
            <p:cNvSpPr txBox="1"/>
            <p:nvPr/>
          </p:nvSpPr>
          <p:spPr>
            <a:xfrm>
              <a:off x="6554081" y="1929822"/>
              <a:ext cx="5325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Arial" pitchFamily="34" charset="0"/>
                  <a:cs typeface="Arial" pitchFamily="34" charset="0"/>
                </a:rPr>
                <a:t>17.0</a:t>
              </a:r>
              <a:endParaRPr lang="en-US" sz="1400" baseline="300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64E8CC6-8C2F-874B-ABEA-F906368BC54C}"/>
                </a:ext>
              </a:extLst>
            </p:cNvPr>
            <p:cNvSpPr txBox="1"/>
            <p:nvPr/>
          </p:nvSpPr>
          <p:spPr>
            <a:xfrm>
              <a:off x="6653468" y="2252042"/>
              <a:ext cx="4331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Arial" pitchFamily="34" charset="0"/>
                  <a:cs typeface="Arial" pitchFamily="34" charset="0"/>
                </a:rPr>
                <a:t>4.7</a:t>
              </a:r>
              <a:endParaRPr lang="en-US" sz="1400" baseline="300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3F5C3A6-4D2E-9F41-AD2D-8ACBD552BE65}"/>
                </a:ext>
              </a:extLst>
            </p:cNvPr>
            <p:cNvSpPr txBox="1"/>
            <p:nvPr/>
          </p:nvSpPr>
          <p:spPr>
            <a:xfrm>
              <a:off x="6554081" y="2559496"/>
              <a:ext cx="5325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Arial" pitchFamily="34" charset="0"/>
                  <a:cs typeface="Arial" pitchFamily="34" charset="0"/>
                </a:rPr>
                <a:t>12.4</a:t>
              </a:r>
              <a:endParaRPr lang="en-US" sz="1400" baseline="300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D4B13C0-B6B2-F64B-9422-C65610A03877}"/>
                </a:ext>
              </a:extLst>
            </p:cNvPr>
            <p:cNvSpPr txBox="1"/>
            <p:nvPr/>
          </p:nvSpPr>
          <p:spPr>
            <a:xfrm>
              <a:off x="6653468" y="2851090"/>
              <a:ext cx="4331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Arial" pitchFamily="34" charset="0"/>
                  <a:cs typeface="Arial" pitchFamily="34" charset="0"/>
                </a:rPr>
                <a:t>4.4</a:t>
              </a:r>
              <a:endParaRPr lang="en-US" sz="1400" baseline="300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21414C6-C3ED-974B-BCE4-9ABA3BEE7B93}"/>
                </a:ext>
              </a:extLst>
            </p:cNvPr>
            <p:cNvSpPr txBox="1"/>
            <p:nvPr/>
          </p:nvSpPr>
          <p:spPr>
            <a:xfrm>
              <a:off x="6653468" y="3182027"/>
              <a:ext cx="4331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Arial" pitchFamily="34" charset="0"/>
                  <a:cs typeface="Arial" pitchFamily="34" charset="0"/>
                </a:rPr>
                <a:t>3.1</a:t>
              </a:r>
              <a:endParaRPr lang="en-US" sz="1400" baseline="30000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C613CD0-FF0B-A742-87BE-CAE8C961F665}"/>
                </a:ext>
              </a:extLst>
            </p:cNvPr>
            <p:cNvCxnSpPr/>
            <p:nvPr/>
          </p:nvCxnSpPr>
          <p:spPr>
            <a:xfrm>
              <a:off x="2409527" y="3584561"/>
              <a:ext cx="4594425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2">
              <a:extLst>
                <a:ext uri="{FF2B5EF4-FFF2-40B4-BE49-F238E27FC236}">
                  <a16:creationId xmlns:a16="http://schemas.microsoft.com/office/drawing/2014/main" id="{91DEF47E-4003-8D48-9327-81F0AA3F81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13"/>
            <a:stretch/>
          </p:blipFill>
          <p:spPr bwMode="auto">
            <a:xfrm>
              <a:off x="2371948" y="2616483"/>
              <a:ext cx="1389486" cy="3324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EA50EF6F-A039-7444-8864-5B981747DFC1}"/>
              </a:ext>
            </a:extLst>
          </p:cNvPr>
          <p:cNvSpPr/>
          <p:nvPr/>
        </p:nvSpPr>
        <p:spPr>
          <a:xfrm>
            <a:off x="6345702" y="3965407"/>
            <a:ext cx="4953000" cy="381000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0D159C-AB0F-DB48-92AD-E1485E8EC003}"/>
              </a:ext>
            </a:extLst>
          </p:cNvPr>
          <p:cNvSpPr txBox="1"/>
          <p:nvPr/>
        </p:nvSpPr>
        <p:spPr>
          <a:xfrm>
            <a:off x="6345702" y="4543745"/>
            <a:ext cx="5217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 can explain only small fraction of GR binding</a:t>
            </a:r>
          </a:p>
          <a:p>
            <a:r>
              <a:rPr lang="en-US" dirty="0"/>
              <a:t>=&gt; Dimerization-independent mechanism &amp; function?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8F8A40B-EA13-9144-85E8-1201CEB6FAA6}"/>
              </a:ext>
            </a:extLst>
          </p:cNvPr>
          <p:cNvGrpSpPr/>
          <p:nvPr/>
        </p:nvGrpSpPr>
        <p:grpSpPr>
          <a:xfrm>
            <a:off x="921992" y="2666786"/>
            <a:ext cx="1733295" cy="1208735"/>
            <a:chOff x="1189360" y="3631161"/>
            <a:chExt cx="2919759" cy="203613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75E3950-A3E4-3E42-8C05-7104475665DF}"/>
                </a:ext>
              </a:extLst>
            </p:cNvPr>
            <p:cNvGrpSpPr/>
            <p:nvPr/>
          </p:nvGrpSpPr>
          <p:grpSpPr>
            <a:xfrm>
              <a:off x="1189360" y="3631161"/>
              <a:ext cx="2919759" cy="2036130"/>
              <a:chOff x="966441" y="2688270"/>
              <a:chExt cx="2919759" cy="2036130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8742058-D29D-1940-B62B-0CA8BAA3CE41}"/>
                  </a:ext>
                </a:extLst>
              </p:cNvPr>
              <p:cNvCxnSpPr/>
              <p:nvPr/>
            </p:nvCxnSpPr>
            <p:spPr>
              <a:xfrm>
                <a:off x="966441" y="3488002"/>
                <a:ext cx="2919759" cy="0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BBFBADDC-A1D8-0449-B251-C90EB93715F9}"/>
                  </a:ext>
                </a:extLst>
              </p:cNvPr>
              <p:cNvGrpSpPr/>
              <p:nvPr/>
            </p:nvGrpSpPr>
            <p:grpSpPr>
              <a:xfrm rot="16200000">
                <a:off x="1914045" y="2521719"/>
                <a:ext cx="672737" cy="1005840"/>
                <a:chOff x="3200400" y="3886200"/>
                <a:chExt cx="896984" cy="1219200"/>
              </a:xfrm>
            </p:grpSpPr>
            <p:sp>
              <p:nvSpPr>
                <p:cNvPr id="46" name="Pentagon 45">
                  <a:extLst>
                    <a:ext uri="{FF2B5EF4-FFF2-40B4-BE49-F238E27FC236}">
                      <a16:creationId xmlns:a16="http://schemas.microsoft.com/office/drawing/2014/main" id="{B417E468-EB7F-D046-84E0-349E3C1E4B69}"/>
                    </a:ext>
                  </a:extLst>
                </p:cNvPr>
                <p:cNvSpPr/>
                <p:nvPr/>
              </p:nvSpPr>
              <p:spPr>
                <a:xfrm>
                  <a:off x="3200403" y="4495800"/>
                  <a:ext cx="762356" cy="609600"/>
                </a:xfrm>
                <a:prstGeom prst="homePlate">
                  <a:avLst>
                    <a:gd name="adj" fmla="val 31507"/>
                  </a:avLst>
                </a:prstGeom>
                <a:gradFill rotWithShape="1">
                  <a:gsLst>
                    <a:gs pos="0">
                      <a:srgbClr val="8064A2">
                        <a:shade val="51000"/>
                        <a:satMod val="130000"/>
                      </a:srgbClr>
                    </a:gs>
                    <a:gs pos="80000">
                      <a:srgbClr val="8064A2">
                        <a:shade val="93000"/>
                        <a:satMod val="130000"/>
                      </a:srgbClr>
                    </a:gs>
                    <a:gs pos="100000">
                      <a:srgbClr val="8064A2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8064A2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vert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GR</a:t>
                  </a:r>
                </a:p>
              </p:txBody>
            </p:sp>
            <p:sp>
              <p:nvSpPr>
                <p:cNvPr id="47" name="Pentagon 46">
                  <a:extLst>
                    <a:ext uri="{FF2B5EF4-FFF2-40B4-BE49-F238E27FC236}">
                      <a16:creationId xmlns:a16="http://schemas.microsoft.com/office/drawing/2014/main" id="{7EF93370-5FE7-344E-BA80-827FE0A6C03C}"/>
                    </a:ext>
                  </a:extLst>
                </p:cNvPr>
                <p:cNvSpPr/>
                <p:nvPr/>
              </p:nvSpPr>
              <p:spPr>
                <a:xfrm>
                  <a:off x="3200400" y="3886200"/>
                  <a:ext cx="762355" cy="609600"/>
                </a:xfrm>
                <a:prstGeom prst="homePlate">
                  <a:avLst>
                    <a:gd name="adj" fmla="val 31507"/>
                  </a:avLst>
                </a:prstGeom>
                <a:gradFill rotWithShape="1">
                  <a:gsLst>
                    <a:gs pos="0">
                      <a:srgbClr val="8064A2">
                        <a:shade val="51000"/>
                        <a:satMod val="130000"/>
                      </a:srgbClr>
                    </a:gs>
                    <a:gs pos="80000">
                      <a:srgbClr val="8064A2">
                        <a:shade val="93000"/>
                        <a:satMod val="130000"/>
                      </a:srgbClr>
                    </a:gs>
                    <a:gs pos="100000">
                      <a:srgbClr val="8064A2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8064A2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vert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GR</a:t>
                  </a:r>
                </a:p>
              </p:txBody>
            </p:sp>
            <p:sp>
              <p:nvSpPr>
                <p:cNvPr id="48" name="Sun 47">
                  <a:extLst>
                    <a:ext uri="{FF2B5EF4-FFF2-40B4-BE49-F238E27FC236}">
                      <a16:creationId xmlns:a16="http://schemas.microsoft.com/office/drawing/2014/main" id="{E564A678-3214-5B46-B68A-0B4DDD285544}"/>
                    </a:ext>
                  </a:extLst>
                </p:cNvPr>
                <p:cNvSpPr/>
                <p:nvPr/>
              </p:nvSpPr>
              <p:spPr>
                <a:xfrm>
                  <a:off x="3793294" y="4023419"/>
                  <a:ext cx="304090" cy="304088"/>
                </a:xfrm>
                <a:prstGeom prst="sun">
                  <a:avLst/>
                </a:prstGeom>
                <a:gradFill rotWithShape="1">
                  <a:gsLst>
                    <a:gs pos="0">
                      <a:srgbClr val="9BBB59">
                        <a:shade val="51000"/>
                        <a:satMod val="130000"/>
                      </a:srgbClr>
                    </a:gs>
                    <a:gs pos="80000">
                      <a:srgbClr val="9BBB59">
                        <a:shade val="93000"/>
                        <a:satMod val="130000"/>
                      </a:srgbClr>
                    </a:gs>
                    <a:gs pos="100000">
                      <a:srgbClr val="9BBB59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9BBB59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vert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4586D96-8CF8-9D44-846F-96E1F56D7180}"/>
                  </a:ext>
                </a:extLst>
              </p:cNvPr>
              <p:cNvSpPr/>
              <p:nvPr/>
            </p:nvSpPr>
            <p:spPr>
              <a:xfrm>
                <a:off x="1601714" y="3376066"/>
                <a:ext cx="1319258" cy="264336"/>
              </a:xfrm>
              <a:prstGeom prst="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GRE</a:t>
                </a:r>
              </a:p>
            </p:txBody>
          </p:sp>
          <p:pic>
            <p:nvPicPr>
              <p:cNvPr id="45" name="Picture 2">
                <a:extLst>
                  <a:ext uri="{FF2B5EF4-FFF2-40B4-BE49-F238E27FC236}">
                    <a16:creationId xmlns:a16="http://schemas.microsoft.com/office/drawing/2014/main" id="{E5AFD99D-F4BF-E042-BBC4-4A4DC754C1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5859" y="3682380"/>
                <a:ext cx="2647582" cy="10420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41" name="Sun 40">
              <a:extLst>
                <a:ext uri="{FF2B5EF4-FFF2-40B4-BE49-F238E27FC236}">
                  <a16:creationId xmlns:a16="http://schemas.microsoft.com/office/drawing/2014/main" id="{1C27C193-4E30-204E-914A-56A71EE50CFF}"/>
                </a:ext>
              </a:extLst>
            </p:cNvPr>
            <p:cNvSpPr/>
            <p:nvPr/>
          </p:nvSpPr>
          <p:spPr>
            <a:xfrm rot="16200000">
              <a:off x="2623577" y="3619759"/>
              <a:ext cx="228067" cy="250873"/>
            </a:xfrm>
            <a:prstGeom prst="sun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vert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D5DBF95-6B21-204C-A695-AE9FB407F95D}"/>
              </a:ext>
            </a:extLst>
          </p:cNvPr>
          <p:cNvGrpSpPr/>
          <p:nvPr/>
        </p:nvGrpSpPr>
        <p:grpSpPr>
          <a:xfrm>
            <a:off x="3251296" y="2518706"/>
            <a:ext cx="2061954" cy="1413258"/>
            <a:chOff x="9386181" y="4779904"/>
            <a:chExt cx="2607023" cy="1786848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27E932E-3FF9-7B49-B218-4C2864FFDC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6181" y="5554753"/>
              <a:ext cx="2607023" cy="16933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78ACBBD-DEE5-014D-B563-5CC465921007}"/>
                </a:ext>
              </a:extLst>
            </p:cNvPr>
            <p:cNvSpPr/>
            <p:nvPr/>
          </p:nvSpPr>
          <p:spPr>
            <a:xfrm>
              <a:off x="10989202" y="5158271"/>
              <a:ext cx="701054" cy="289981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TF</a:t>
              </a: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D6AAB4E1-AAF5-0245-A43F-77D614375CE0}"/>
                </a:ext>
              </a:extLst>
            </p:cNvPr>
            <p:cNvGrpSpPr/>
            <p:nvPr/>
          </p:nvGrpSpPr>
          <p:grpSpPr>
            <a:xfrm>
              <a:off x="10447478" y="4779904"/>
              <a:ext cx="372834" cy="503477"/>
              <a:chOff x="5638800" y="2531663"/>
              <a:chExt cx="457200" cy="617406"/>
            </a:xfrm>
          </p:grpSpPr>
          <p:sp>
            <p:nvSpPr>
              <p:cNvPr id="60" name="Pentagon 59">
                <a:extLst>
                  <a:ext uri="{FF2B5EF4-FFF2-40B4-BE49-F238E27FC236}">
                    <a16:creationId xmlns:a16="http://schemas.microsoft.com/office/drawing/2014/main" id="{5061A012-4752-0C4C-BD35-9E5B1649B325}"/>
                  </a:ext>
                </a:extLst>
              </p:cNvPr>
              <p:cNvSpPr/>
              <p:nvPr/>
            </p:nvSpPr>
            <p:spPr>
              <a:xfrm rot="16200000">
                <a:off x="5581517" y="2634586"/>
                <a:ext cx="571766" cy="457200"/>
              </a:xfrm>
              <a:prstGeom prst="homePlate">
                <a:avLst>
                  <a:gd name="adj" fmla="val 31507"/>
                </a:avLst>
              </a:prstGeom>
              <a:gradFill rotWithShape="1">
                <a:gsLst>
                  <a:gs pos="0">
                    <a:srgbClr val="8064A2">
                      <a:shade val="51000"/>
                      <a:satMod val="130000"/>
                    </a:srgbClr>
                  </a:gs>
                  <a:gs pos="80000">
                    <a:srgbClr val="8064A2">
                      <a:shade val="93000"/>
                      <a:satMod val="130000"/>
                    </a:srgbClr>
                  </a:gs>
                  <a:gs pos="100000">
                    <a:srgbClr val="8064A2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8064A2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vert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GR</a:t>
                </a:r>
              </a:p>
            </p:txBody>
          </p:sp>
          <p:sp>
            <p:nvSpPr>
              <p:cNvPr id="61" name="Sun 60">
                <a:extLst>
                  <a:ext uri="{FF2B5EF4-FFF2-40B4-BE49-F238E27FC236}">
                    <a16:creationId xmlns:a16="http://schemas.microsoft.com/office/drawing/2014/main" id="{AE04861B-F9EC-8441-8698-C22C27B99AE1}"/>
                  </a:ext>
                </a:extLst>
              </p:cNvPr>
              <p:cNvSpPr/>
              <p:nvPr/>
            </p:nvSpPr>
            <p:spPr>
              <a:xfrm rot="16200000">
                <a:off x="5753366" y="2531663"/>
                <a:ext cx="228067" cy="228067"/>
              </a:xfrm>
              <a:prstGeom prst="sun">
                <a:avLst/>
              </a:prstGeom>
              <a:gradFill rotWithShape="1">
                <a:gsLst>
                  <a:gs pos="0">
                    <a:srgbClr val="9BBB59">
                      <a:shade val="51000"/>
                      <a:satMod val="130000"/>
                    </a:srgbClr>
                  </a:gs>
                  <a:gs pos="80000">
                    <a:srgbClr val="9BBB59">
                      <a:shade val="93000"/>
                      <a:satMod val="130000"/>
                    </a:srgbClr>
                  </a:gs>
                  <a:gs pos="100000">
                    <a:srgbClr val="9BBB59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vert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E4C6538-E467-E94F-951F-1E15EDD3A22B}"/>
                </a:ext>
              </a:extLst>
            </p:cNvPr>
            <p:cNvSpPr/>
            <p:nvPr/>
          </p:nvSpPr>
          <p:spPr>
            <a:xfrm>
              <a:off x="9558077" y="5463907"/>
              <a:ext cx="1075817" cy="215558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Half-GRE</a:t>
              </a:r>
            </a:p>
          </p:txBody>
        </p:sp>
        <p:sp>
          <p:nvSpPr>
            <p:cNvPr id="56" name="Left-Right Arrow 55">
              <a:extLst>
                <a:ext uri="{FF2B5EF4-FFF2-40B4-BE49-F238E27FC236}">
                  <a16:creationId xmlns:a16="http://schemas.microsoft.com/office/drawing/2014/main" id="{167EB35D-FC67-3A49-9558-95AF0C214F18}"/>
                </a:ext>
              </a:extLst>
            </p:cNvPr>
            <p:cNvSpPr/>
            <p:nvPr/>
          </p:nvSpPr>
          <p:spPr>
            <a:xfrm rot="18900000">
              <a:off x="10085953" y="5137173"/>
              <a:ext cx="372834" cy="186417"/>
            </a:xfrm>
            <a:prstGeom prst="leftRightArrow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Left-Right Arrow 56">
              <a:extLst>
                <a:ext uri="{FF2B5EF4-FFF2-40B4-BE49-F238E27FC236}">
                  <a16:creationId xmlns:a16="http://schemas.microsoft.com/office/drawing/2014/main" id="{62FC1BA2-202A-5B40-BE98-705F0771589C}"/>
                </a:ext>
              </a:extLst>
            </p:cNvPr>
            <p:cNvSpPr/>
            <p:nvPr/>
          </p:nvSpPr>
          <p:spPr>
            <a:xfrm rot="2700000">
              <a:off x="10809003" y="5139976"/>
              <a:ext cx="372834" cy="186417"/>
            </a:xfrm>
            <a:prstGeom prst="leftRightArrow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26AC496F-48D5-934C-8C89-D8744F0760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205"/>
            <a:stretch/>
          </p:blipFill>
          <p:spPr bwMode="auto">
            <a:xfrm>
              <a:off x="9391116" y="5717014"/>
              <a:ext cx="988726" cy="849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A54E11D-E7AD-9C40-9736-29BB74B5C638}"/>
                </a:ext>
              </a:extLst>
            </p:cNvPr>
            <p:cNvSpPr/>
            <p:nvPr/>
          </p:nvSpPr>
          <p:spPr>
            <a:xfrm>
              <a:off x="10927063" y="5468154"/>
              <a:ext cx="825332" cy="18005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TF motif</a:t>
              </a:r>
            </a:p>
          </p:txBody>
        </p:sp>
      </p:grpSp>
      <p:pic>
        <p:nvPicPr>
          <p:cNvPr id="62" name="Picture 5" descr="Z:\media\Disk2\Research2\GRdim\4.5.ChIP-exo.Viz.FC\GRE\Profile.PV2.0e-02\Default.Liver_GR_WT_6am_exo_pool.Profile.heatmap.both.all.fixed0.15.png">
            <a:extLst>
              <a:ext uri="{FF2B5EF4-FFF2-40B4-BE49-F238E27FC236}">
                <a16:creationId xmlns:a16="http://schemas.microsoft.com/office/drawing/2014/main" id="{E34F8D7F-BE39-F644-92E6-E3C9C10566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94" t="9227" r="8696" b="12346"/>
          <a:stretch/>
        </p:blipFill>
        <p:spPr bwMode="auto">
          <a:xfrm>
            <a:off x="1075583" y="5095566"/>
            <a:ext cx="1486647" cy="9733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CE0FBE65-5863-8C42-A7AB-740381044A0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670" t="20328"/>
          <a:stretch/>
        </p:blipFill>
        <p:spPr>
          <a:xfrm>
            <a:off x="984311" y="4161278"/>
            <a:ext cx="1532664" cy="947454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2542AD14-6AFD-9A44-A8E8-2CEB5AED0766}"/>
              </a:ext>
            </a:extLst>
          </p:cNvPr>
          <p:cNvGrpSpPr/>
          <p:nvPr/>
        </p:nvGrpSpPr>
        <p:grpSpPr>
          <a:xfrm>
            <a:off x="2698192" y="4196823"/>
            <a:ext cx="3315612" cy="1862849"/>
            <a:chOff x="2531423" y="4375225"/>
            <a:chExt cx="2810998" cy="1579336"/>
          </a:xfrm>
        </p:grpSpPr>
        <p:pic>
          <p:nvPicPr>
            <p:cNvPr id="64" name="Picture 8" descr="Z:\media\Disk2\Research2\GRdim\4.5.ChIP-exo.Viz.FC\HNF6.30bp\Profile.PV4.0e-02\Default.Liver_GR_WT_6am_exo_pool.Profile.heatmap.both.all.fixed0.10.png">
              <a:extLst>
                <a:ext uri="{FF2B5EF4-FFF2-40B4-BE49-F238E27FC236}">
                  <a16:creationId xmlns:a16="http://schemas.microsoft.com/office/drawing/2014/main" id="{9C77310E-AF3C-494B-8C2C-60F10FEB87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51" t="9208" r="7763" b="11949"/>
            <a:stretch/>
          </p:blipFill>
          <p:spPr bwMode="auto">
            <a:xfrm>
              <a:off x="2531423" y="5112769"/>
              <a:ext cx="1353984" cy="82095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8B226B15-B1BF-604A-94D6-A087B97AD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48357" y="4394674"/>
              <a:ext cx="1276894" cy="666206"/>
            </a:xfrm>
            <a:prstGeom prst="rect">
              <a:avLst/>
            </a:prstGeom>
          </p:spPr>
        </p:pic>
        <p:pic>
          <p:nvPicPr>
            <p:cNvPr id="66" name="Picture 8" descr="Z:\media\Disk2\Research2\GRdim\4.5.ChIP-exo.Viz.FC\FOXA.30bp\Profile.PV2.0e-02\Default.Liver_GR_WT_6am_exo_pool.Profile.heatmap.both.all.fixed0.10.png">
              <a:extLst>
                <a:ext uri="{FF2B5EF4-FFF2-40B4-BE49-F238E27FC236}">
                  <a16:creationId xmlns:a16="http://schemas.microsoft.com/office/drawing/2014/main" id="{BD479ADD-A5B8-0142-914B-5436C742BD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8" t="8420" r="7753" b="11084"/>
            <a:stretch/>
          </p:blipFill>
          <p:spPr bwMode="auto">
            <a:xfrm>
              <a:off x="3909231" y="5130525"/>
              <a:ext cx="1433190" cy="82403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A08FA79E-9A7A-C144-B0BC-0F68ED6EE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90719" y="4375225"/>
              <a:ext cx="1371600" cy="7156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0714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25D86-0EF9-B540-A8C2-696F5A6EC7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2112" y="2103437"/>
            <a:ext cx="11407775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How to Stratify Intrinsically Heterogeneous Enhancers?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88BA72-A562-854E-9428-93A9194815B8}"/>
              </a:ext>
            </a:extLst>
          </p:cNvPr>
          <p:cNvSpPr/>
          <p:nvPr/>
        </p:nvSpPr>
        <p:spPr>
          <a:xfrm>
            <a:off x="3668956" y="3429000"/>
            <a:ext cx="48540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High-resolution footprinting</a:t>
            </a:r>
          </a:p>
        </p:txBody>
      </p:sp>
    </p:spTree>
    <p:extLst>
      <p:ext uri="{BB962C8B-B14F-4D97-AF65-F5344CB8AC3E}">
        <p14:creationId xmlns:p14="http://schemas.microsoft.com/office/powerpoint/2010/main" val="332280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A98B5-4273-7A41-9F8C-EB2AEFAEA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87" y="78126"/>
            <a:ext cx="10515600" cy="780411"/>
          </a:xfrm>
        </p:spPr>
        <p:txBody>
          <a:bodyPr/>
          <a:lstStyle/>
          <a:p>
            <a:r>
              <a:rPr lang="en-US" dirty="0"/>
              <a:t>HNF4a CUT&amp;RUN – Mouse Kidney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B83A0D-EF16-874D-9B47-70532DD38F6E}"/>
              </a:ext>
            </a:extLst>
          </p:cNvPr>
          <p:cNvSpPr txBox="1"/>
          <p:nvPr/>
        </p:nvSpPr>
        <p:spPr>
          <a:xfrm>
            <a:off x="11035429" y="64491"/>
            <a:ext cx="989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Park lab.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6AA058-C4C3-2446-8568-253FAA8B61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33" b="1401"/>
          <a:stretch/>
        </p:blipFill>
        <p:spPr>
          <a:xfrm>
            <a:off x="161187" y="932319"/>
            <a:ext cx="5143500" cy="58475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CF5979-5CB3-0845-959F-ED8A1425D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330" y="1132016"/>
            <a:ext cx="2091559" cy="86703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06E821-D1C8-F940-A702-8C5285C57420}"/>
              </a:ext>
            </a:extLst>
          </p:cNvPr>
          <p:cNvCxnSpPr>
            <a:cxnSpLocks/>
          </p:cNvCxnSpPr>
          <p:nvPr/>
        </p:nvCxnSpPr>
        <p:spPr>
          <a:xfrm>
            <a:off x="518539" y="1999047"/>
            <a:ext cx="525517" cy="37318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82626E0-6C80-614C-9E4E-48CBD5D8FC56}"/>
              </a:ext>
            </a:extLst>
          </p:cNvPr>
          <p:cNvCxnSpPr>
            <a:cxnSpLocks/>
          </p:cNvCxnSpPr>
          <p:nvPr/>
        </p:nvCxnSpPr>
        <p:spPr>
          <a:xfrm flipH="1">
            <a:off x="1790291" y="1999047"/>
            <a:ext cx="567559" cy="37318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612E7DB-2788-984D-9A86-65998510F85C}"/>
              </a:ext>
            </a:extLst>
          </p:cNvPr>
          <p:cNvSpPr txBox="1"/>
          <p:nvPr/>
        </p:nvSpPr>
        <p:spPr>
          <a:xfrm>
            <a:off x="994191" y="2017491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N=7034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92FFE8-2C71-1049-94E7-884B967C5866}"/>
              </a:ext>
            </a:extLst>
          </p:cNvPr>
          <p:cNvGrpSpPr/>
          <p:nvPr/>
        </p:nvGrpSpPr>
        <p:grpSpPr>
          <a:xfrm>
            <a:off x="3829294" y="674625"/>
            <a:ext cx="4011401" cy="5856796"/>
            <a:chOff x="7696274" y="656706"/>
            <a:chExt cx="4011401" cy="585679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48CD477-5589-694E-99DD-986FB27CA5E2}"/>
                </a:ext>
              </a:extLst>
            </p:cNvPr>
            <p:cNvGrpSpPr/>
            <p:nvPr/>
          </p:nvGrpSpPr>
          <p:grpSpPr>
            <a:xfrm>
              <a:off x="7696274" y="914400"/>
              <a:ext cx="4011401" cy="5599102"/>
              <a:chOff x="6572517" y="914400"/>
              <a:chExt cx="4011401" cy="5599102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F11FCDC-6FBC-1A4B-B06A-8914BD48BA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5096" t="13486" r="4023" b="5287"/>
              <a:stretch/>
            </p:blipFill>
            <p:spPr>
              <a:xfrm>
                <a:off x="7966842" y="914400"/>
                <a:ext cx="2617076" cy="5570483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D535B14-D605-DF44-9DCC-5162A7FE2FE7}"/>
                  </a:ext>
                </a:extLst>
              </p:cNvPr>
              <p:cNvSpPr/>
              <p:nvPr/>
            </p:nvSpPr>
            <p:spPr>
              <a:xfrm>
                <a:off x="6572517" y="943019"/>
                <a:ext cx="399393" cy="557048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Down Arrow 13">
              <a:extLst>
                <a:ext uri="{FF2B5EF4-FFF2-40B4-BE49-F238E27FC236}">
                  <a16:creationId xmlns:a16="http://schemas.microsoft.com/office/drawing/2014/main" id="{4E42FFFF-C9BF-234D-BD7B-08CAA2C9951D}"/>
                </a:ext>
              </a:extLst>
            </p:cNvPr>
            <p:cNvSpPr/>
            <p:nvPr/>
          </p:nvSpPr>
          <p:spPr>
            <a:xfrm rot="2700000">
              <a:off x="10769036" y="882433"/>
              <a:ext cx="212044" cy="348751"/>
            </a:xfrm>
            <a:prstGeom prst="downArrow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3F16805-119F-664F-9218-97016BA92CC3}"/>
                </a:ext>
              </a:extLst>
            </p:cNvPr>
            <p:cNvSpPr txBox="1"/>
            <p:nvPr/>
          </p:nvSpPr>
          <p:spPr>
            <a:xfrm>
              <a:off x="10980975" y="656706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A5E7542-5316-7143-8C06-17FCF71E7CED}"/>
              </a:ext>
            </a:extLst>
          </p:cNvPr>
          <p:cNvGrpSpPr/>
          <p:nvPr/>
        </p:nvGrpSpPr>
        <p:grpSpPr>
          <a:xfrm>
            <a:off x="8275230" y="1140035"/>
            <a:ext cx="3265714" cy="1961631"/>
            <a:chOff x="8546257" y="1272999"/>
            <a:chExt cx="3265714" cy="1961631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5A2899A-AE86-DF4E-8F7A-E1DD87776540}"/>
                </a:ext>
              </a:extLst>
            </p:cNvPr>
            <p:cNvCxnSpPr/>
            <p:nvPr/>
          </p:nvCxnSpPr>
          <p:spPr>
            <a:xfrm>
              <a:off x="8546257" y="1949553"/>
              <a:ext cx="326571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F98C87-405E-3047-9964-2D630E67B46C}"/>
                </a:ext>
              </a:extLst>
            </p:cNvPr>
            <p:cNvSpPr/>
            <p:nvPr/>
          </p:nvSpPr>
          <p:spPr>
            <a:xfrm>
              <a:off x="9308257" y="1274639"/>
              <a:ext cx="794657" cy="6640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/>
                <a:t>HNF4a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23D5592-6F61-B740-952C-5A8151595C61}"/>
                </a:ext>
              </a:extLst>
            </p:cNvPr>
            <p:cNvSpPr/>
            <p:nvPr/>
          </p:nvSpPr>
          <p:spPr>
            <a:xfrm>
              <a:off x="10102914" y="1272999"/>
              <a:ext cx="794657" cy="6640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/>
                <a:t>NR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E074978-3FC3-034B-9389-CFA842A6C64C}"/>
                </a:ext>
              </a:extLst>
            </p:cNvPr>
            <p:cNvGrpSpPr/>
            <p:nvPr/>
          </p:nvGrpSpPr>
          <p:grpSpPr>
            <a:xfrm>
              <a:off x="8972794" y="1764887"/>
              <a:ext cx="2422843" cy="1469743"/>
              <a:chOff x="8972794" y="1764887"/>
              <a:chExt cx="2422843" cy="1469743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E4B4485-EDE3-3949-AD6F-BB5026AB73BC}"/>
                  </a:ext>
                </a:extLst>
              </p:cNvPr>
              <p:cNvSpPr txBox="1"/>
              <p:nvPr/>
            </p:nvSpPr>
            <p:spPr>
              <a:xfrm>
                <a:off x="9947262" y="1764887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X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1182C6F-9BAC-EE42-9FD2-B958A9756B63}"/>
                  </a:ext>
                </a:extLst>
              </p:cNvPr>
              <p:cNvSpPr txBox="1"/>
              <p:nvPr/>
            </p:nvSpPr>
            <p:spPr>
              <a:xfrm>
                <a:off x="8972794" y="2311300"/>
                <a:ext cx="242284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Cleavage between NRs?</a:t>
                </a:r>
              </a:p>
              <a:p>
                <a:pPr algn="ctr"/>
                <a:r>
                  <a:rPr lang="en-US" dirty="0"/>
                  <a:t>Or</a:t>
                </a:r>
              </a:p>
              <a:p>
                <a:pPr algn="ctr"/>
                <a:r>
                  <a:rPr lang="en-US" dirty="0"/>
                  <a:t>Sequence-specific bias?</a:t>
                </a: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A6C87D-C4A9-8E44-8FE8-7E38D086EE8F}"/>
              </a:ext>
            </a:extLst>
          </p:cNvPr>
          <p:cNvGrpSpPr/>
          <p:nvPr/>
        </p:nvGrpSpPr>
        <p:grpSpPr>
          <a:xfrm>
            <a:off x="8780744" y="3717560"/>
            <a:ext cx="2264278" cy="2734427"/>
            <a:chOff x="8780744" y="3717560"/>
            <a:chExt cx="2264278" cy="273442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FC8E3BE-0CB4-3B46-BBB7-BDF2EFD46BCF}"/>
                </a:ext>
              </a:extLst>
            </p:cNvPr>
            <p:cNvSpPr/>
            <p:nvPr/>
          </p:nvSpPr>
          <p:spPr>
            <a:xfrm>
              <a:off x="8780744" y="3717560"/>
              <a:ext cx="2254685" cy="4902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Peak calling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EB92D3-6722-D940-90E5-852DBD123D83}"/>
                </a:ext>
              </a:extLst>
            </p:cNvPr>
            <p:cNvSpPr/>
            <p:nvPr/>
          </p:nvSpPr>
          <p:spPr>
            <a:xfrm>
              <a:off x="8790337" y="4465620"/>
              <a:ext cx="2254685" cy="4902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Motif search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8685C58-6B62-D645-AB4E-0D0535673E65}"/>
                </a:ext>
              </a:extLst>
            </p:cNvPr>
            <p:cNvSpPr/>
            <p:nvPr/>
          </p:nvSpPr>
          <p:spPr>
            <a:xfrm>
              <a:off x="8790337" y="5213680"/>
              <a:ext cx="2254685" cy="4902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High-confidence</a:t>
              </a:r>
            </a:p>
            <a:p>
              <a:pPr algn="ctr"/>
              <a:r>
                <a:rPr lang="en-US" dirty="0"/>
                <a:t>motif loci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411C14D-E2CE-4345-BEFD-DF9C151A9289}"/>
                </a:ext>
              </a:extLst>
            </p:cNvPr>
            <p:cNvSpPr/>
            <p:nvPr/>
          </p:nvSpPr>
          <p:spPr>
            <a:xfrm>
              <a:off x="8790337" y="5961739"/>
              <a:ext cx="2254685" cy="4902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Visualization</a:t>
              </a:r>
            </a:p>
          </p:txBody>
        </p:sp>
        <p:sp>
          <p:nvSpPr>
            <p:cNvPr id="5" name="Down Arrow 4">
              <a:extLst>
                <a:ext uri="{FF2B5EF4-FFF2-40B4-BE49-F238E27FC236}">
                  <a16:creationId xmlns:a16="http://schemas.microsoft.com/office/drawing/2014/main" id="{E595E33E-552D-A745-86F7-E62AD8F773C3}"/>
                </a:ext>
              </a:extLst>
            </p:cNvPr>
            <p:cNvSpPr/>
            <p:nvPr/>
          </p:nvSpPr>
          <p:spPr>
            <a:xfrm>
              <a:off x="9641189" y="4263328"/>
              <a:ext cx="552980" cy="163776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Down Arrow 28">
              <a:extLst>
                <a:ext uri="{FF2B5EF4-FFF2-40B4-BE49-F238E27FC236}">
                  <a16:creationId xmlns:a16="http://schemas.microsoft.com/office/drawing/2014/main" id="{05EC8D67-4D17-E543-B0E8-7B8B4AB90730}"/>
                </a:ext>
              </a:extLst>
            </p:cNvPr>
            <p:cNvSpPr/>
            <p:nvPr/>
          </p:nvSpPr>
          <p:spPr>
            <a:xfrm>
              <a:off x="9641189" y="5010503"/>
              <a:ext cx="552980" cy="163776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Down Arrow 29">
              <a:extLst>
                <a:ext uri="{FF2B5EF4-FFF2-40B4-BE49-F238E27FC236}">
                  <a16:creationId xmlns:a16="http://schemas.microsoft.com/office/drawing/2014/main" id="{F17585AE-473B-9949-966C-667039B2BB45}"/>
                </a:ext>
              </a:extLst>
            </p:cNvPr>
            <p:cNvSpPr/>
            <p:nvPr/>
          </p:nvSpPr>
          <p:spPr>
            <a:xfrm>
              <a:off x="9641189" y="5750945"/>
              <a:ext cx="552980" cy="163776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571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A98B5-4273-7A41-9F8C-EB2AEFAEA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87" y="78126"/>
            <a:ext cx="10515600" cy="780411"/>
          </a:xfrm>
        </p:spPr>
        <p:txBody>
          <a:bodyPr/>
          <a:lstStyle/>
          <a:p>
            <a:r>
              <a:rPr lang="en-US" dirty="0"/>
              <a:t>HNF4a CUT&amp;RUN – Mouse Kidney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E81507-4C1C-3743-8422-87B94DA27F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00"/>
          <a:stretch/>
        </p:blipFill>
        <p:spPr>
          <a:xfrm>
            <a:off x="517793" y="1495687"/>
            <a:ext cx="2691394" cy="2286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1468689-AA85-894C-BFB4-1991510CB6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00"/>
          <a:stretch/>
        </p:blipFill>
        <p:spPr>
          <a:xfrm>
            <a:off x="3671871" y="1495687"/>
            <a:ext cx="2691394" cy="2286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831651C-7DC5-D342-861B-FB2B74B791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00"/>
          <a:stretch/>
        </p:blipFill>
        <p:spPr>
          <a:xfrm>
            <a:off x="6809335" y="1495687"/>
            <a:ext cx="2691394" cy="2286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D623C3A-34C9-FF4D-8BC9-0304D4AA73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700"/>
          <a:stretch/>
        </p:blipFill>
        <p:spPr>
          <a:xfrm>
            <a:off x="517793" y="4572000"/>
            <a:ext cx="2691394" cy="2286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A16F66B-B530-3942-A1A4-29C7AF50F7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700"/>
          <a:stretch/>
        </p:blipFill>
        <p:spPr>
          <a:xfrm>
            <a:off x="3671871" y="4572000"/>
            <a:ext cx="2691394" cy="2286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EF70827-B209-C94C-A373-8D64B5F757E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700"/>
          <a:stretch/>
        </p:blipFill>
        <p:spPr>
          <a:xfrm>
            <a:off x="6825949" y="4572000"/>
            <a:ext cx="2691394" cy="2286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4744C71-5966-E147-A015-2B09BD9418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567" y="882624"/>
            <a:ext cx="2369820" cy="80391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4FABE39-A6FF-854C-B2E1-232DC38A70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3470" y="882624"/>
            <a:ext cx="1291590" cy="80391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6D21F28-9749-5041-BD75-6F134615CE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9644" y="882624"/>
            <a:ext cx="1722120" cy="80391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3965EE8-EA28-844D-B0E8-A52FB15C41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9392" y="3934850"/>
            <a:ext cx="1291590" cy="80391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5C8B7B-B8DC-1F48-96E4-7EFBDD2535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39644" y="3934850"/>
            <a:ext cx="1722120" cy="80391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5FE17EF4-18D1-EF41-921C-702716360E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06562" y="3934850"/>
            <a:ext cx="1291590" cy="80391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5B3C3BD-224E-A84D-ABA5-B9C38ED07BBF}"/>
              </a:ext>
            </a:extLst>
          </p:cNvPr>
          <p:cNvSpPr txBox="1"/>
          <p:nvPr/>
        </p:nvSpPr>
        <p:spPr>
          <a:xfrm>
            <a:off x="9606808" y="3648670"/>
            <a:ext cx="22028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Tethering?</a:t>
            </a:r>
          </a:p>
          <a:p>
            <a:pPr algn="ctr"/>
            <a:r>
              <a:rPr lang="en-US" dirty="0"/>
              <a:t>Or</a:t>
            </a:r>
          </a:p>
          <a:p>
            <a:pPr algn="ctr"/>
            <a:r>
              <a:rPr lang="en-US" dirty="0"/>
              <a:t>Neighboring binding?</a:t>
            </a:r>
          </a:p>
        </p:txBody>
      </p:sp>
    </p:spTree>
    <p:extLst>
      <p:ext uri="{BB962C8B-B14F-4D97-AF65-F5344CB8AC3E}">
        <p14:creationId xmlns:p14="http://schemas.microsoft.com/office/powerpoint/2010/main" val="3351141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C7B9C-8858-414C-8CF9-ABDAB1D04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199" y="264726"/>
            <a:ext cx="10515600" cy="703511"/>
          </a:xfrm>
        </p:spPr>
        <p:txBody>
          <a:bodyPr/>
          <a:lstStyle/>
          <a:p>
            <a:r>
              <a:rPr lang="en-US" dirty="0"/>
              <a:t>SOX2 CUT&amp;RUN – H1 Cell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918E71-FA73-4A45-871B-3F12564C5B87}"/>
              </a:ext>
            </a:extLst>
          </p:cNvPr>
          <p:cNvSpPr/>
          <p:nvPr/>
        </p:nvSpPr>
        <p:spPr>
          <a:xfrm>
            <a:off x="10728468" y="82493"/>
            <a:ext cx="1250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GSE128499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0A15B4-49FC-C345-9E07-F3461F74A4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285"/>
          <a:stretch/>
        </p:blipFill>
        <p:spPr>
          <a:xfrm>
            <a:off x="979354" y="4384317"/>
            <a:ext cx="3824001" cy="24654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A7EBAE-2ECA-C648-BA6E-FFFBEF522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071" y="3299346"/>
            <a:ext cx="1074420" cy="8039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8BAFC3-A80F-EE40-BA21-92AB9B8257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964"/>
          <a:stretch/>
        </p:blipFill>
        <p:spPr>
          <a:xfrm>
            <a:off x="2663635" y="3137096"/>
            <a:ext cx="2032000" cy="12654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2C7059-8926-6846-8295-DC208C2BDF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843"/>
          <a:stretch/>
        </p:blipFill>
        <p:spPr>
          <a:xfrm>
            <a:off x="5312177" y="4376006"/>
            <a:ext cx="3824001" cy="24819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B4659D-EA47-904C-83F6-744C98297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2177" y="3299346"/>
            <a:ext cx="1722120" cy="8039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DB35C3-8F91-5748-9817-40D5483ED2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6964"/>
          <a:stretch/>
        </p:blipFill>
        <p:spPr>
          <a:xfrm>
            <a:off x="7104178" y="3137095"/>
            <a:ext cx="2032000" cy="12654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32E08DD-AAAC-D34D-922D-F87A1A8F5766}"/>
              </a:ext>
            </a:extLst>
          </p:cNvPr>
          <p:cNvSpPr txBox="1"/>
          <p:nvPr/>
        </p:nvSpPr>
        <p:spPr>
          <a:xfrm>
            <a:off x="1531941" y="2930014"/>
            <a:ext cx="684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SOX2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7519FF-8593-7741-8752-3A5264A8AFFD}"/>
              </a:ext>
            </a:extLst>
          </p:cNvPr>
          <p:cNvSpPr txBox="1"/>
          <p:nvPr/>
        </p:nvSpPr>
        <p:spPr>
          <a:xfrm>
            <a:off x="5578999" y="2950363"/>
            <a:ext cx="125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OCT4:SOX2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C166A6B-4133-9246-B6CC-1DB146B339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754" y="849173"/>
            <a:ext cx="5388246" cy="19665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369D72-60AB-A247-8EF1-DCA110FBAC14}"/>
              </a:ext>
            </a:extLst>
          </p:cNvPr>
          <p:cNvSpPr txBox="1"/>
          <p:nvPr/>
        </p:nvSpPr>
        <p:spPr>
          <a:xfrm>
            <a:off x="6096000" y="886163"/>
            <a:ext cx="124136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SOX2</a:t>
            </a:r>
          </a:p>
          <a:p>
            <a:r>
              <a:rPr lang="en-US" dirty="0"/>
              <a:t>OCT4:SOX2</a:t>
            </a:r>
          </a:p>
          <a:p>
            <a:r>
              <a:rPr lang="en-US" dirty="0"/>
              <a:t>TEAD4</a:t>
            </a:r>
          </a:p>
          <a:p>
            <a:r>
              <a:rPr lang="en-US" dirty="0"/>
              <a:t>HMG</a:t>
            </a:r>
          </a:p>
          <a:p>
            <a:r>
              <a:rPr lang="en-US" dirty="0"/>
              <a:t>CTCF</a:t>
            </a:r>
          </a:p>
          <a:p>
            <a:r>
              <a:rPr lang="en-US" dirty="0"/>
              <a:t>Prop1</a:t>
            </a:r>
          </a:p>
          <a:p>
            <a:r>
              <a:rPr lang="en-US" dirty="0"/>
              <a:t>OCT6/8</a:t>
            </a:r>
          </a:p>
        </p:txBody>
      </p:sp>
    </p:spTree>
    <p:extLst>
      <p:ext uri="{BB962C8B-B14F-4D97-AF65-F5344CB8AC3E}">
        <p14:creationId xmlns:p14="http://schemas.microsoft.com/office/powerpoint/2010/main" val="1866073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929C8-7B8C-264D-9A32-16176A058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 of Motif-Anchoring Footprinting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96AD2-72A9-3C48-8DA9-909BC37B3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958" y="1462197"/>
            <a:ext cx="10515600" cy="19872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Homologous motifs</a:t>
            </a:r>
          </a:p>
          <a:p>
            <a:r>
              <a:rPr lang="en-US" dirty="0"/>
              <a:t>Sequence-specific bias</a:t>
            </a:r>
          </a:p>
          <a:p>
            <a:r>
              <a:rPr lang="en-US" dirty="0"/>
              <a:t>Binding at degenerate motif</a:t>
            </a:r>
          </a:p>
          <a:p>
            <a:r>
              <a:rPr lang="en-US" dirty="0"/>
              <a:t>False-positive binding at stringent motif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D1E63DF-3A1D-C141-A2C8-FDE42F1C920C}"/>
              </a:ext>
            </a:extLst>
          </p:cNvPr>
          <p:cNvGrpSpPr/>
          <p:nvPr/>
        </p:nvGrpSpPr>
        <p:grpSpPr>
          <a:xfrm>
            <a:off x="6319533" y="3668617"/>
            <a:ext cx="5467531" cy="3025820"/>
            <a:chOff x="4991534" y="2937709"/>
            <a:chExt cx="6790171" cy="375779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A0AB7FB-C60C-F64B-8659-46CED08CB0D4}"/>
                </a:ext>
              </a:extLst>
            </p:cNvPr>
            <p:cNvGrpSpPr/>
            <p:nvPr/>
          </p:nvGrpSpPr>
          <p:grpSpPr>
            <a:xfrm>
              <a:off x="8244274" y="3050078"/>
              <a:ext cx="3537431" cy="3645421"/>
              <a:chOff x="5574245" y="2542247"/>
              <a:chExt cx="2213349" cy="2280918"/>
            </a:xfrm>
          </p:grpSpPr>
          <p:sp>
            <p:nvSpPr>
              <p:cNvPr id="5" name="Right Arrow 4">
                <a:extLst>
                  <a:ext uri="{FF2B5EF4-FFF2-40B4-BE49-F238E27FC236}">
                    <a16:creationId xmlns:a16="http://schemas.microsoft.com/office/drawing/2014/main" id="{B3EE875A-1BF3-C54A-A371-34C2185230BB}"/>
                  </a:ext>
                </a:extLst>
              </p:cNvPr>
              <p:cNvSpPr/>
              <p:nvPr/>
            </p:nvSpPr>
            <p:spPr>
              <a:xfrm>
                <a:off x="5574245" y="3435389"/>
                <a:ext cx="184585" cy="533400"/>
              </a:xfrm>
              <a:prstGeom prst="rightArrow">
                <a:avLst>
                  <a:gd name="adj1" fmla="val 50000"/>
                  <a:gd name="adj2" fmla="val 72361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2A11765-26EA-0F4B-BD38-835B3CC23208}"/>
                  </a:ext>
                </a:extLst>
              </p:cNvPr>
              <p:cNvGrpSpPr/>
              <p:nvPr/>
            </p:nvGrpSpPr>
            <p:grpSpPr>
              <a:xfrm>
                <a:off x="5799798" y="2796922"/>
                <a:ext cx="1987796" cy="2026243"/>
                <a:chOff x="3374311" y="2263274"/>
                <a:chExt cx="1987796" cy="2026243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DD94C973-49C3-0A42-B7EB-EB6D53E6553F}"/>
                    </a:ext>
                  </a:extLst>
                </p:cNvPr>
                <p:cNvSpPr/>
                <p:nvPr/>
              </p:nvSpPr>
              <p:spPr>
                <a:xfrm>
                  <a:off x="4325989" y="3154901"/>
                  <a:ext cx="996080" cy="858161"/>
                </a:xfrm>
                <a:prstGeom prst="rect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4D4F84B-9F37-4F4E-A766-44F32F4B5999}"/>
                    </a:ext>
                  </a:extLst>
                </p:cNvPr>
                <p:cNvSpPr/>
                <p:nvPr/>
              </p:nvSpPr>
              <p:spPr>
                <a:xfrm>
                  <a:off x="4326829" y="2263274"/>
                  <a:ext cx="996080" cy="858161"/>
                </a:xfrm>
                <a:prstGeom prst="rect">
                  <a:avLst/>
                </a:prstGeom>
                <a:ln w="12700"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pic>
              <p:nvPicPr>
                <p:cNvPr id="11" name="Picture 2" descr="Z:\media\Disk2\Research2\ExoTools\4.PatternClassify\Liver_GR.6am\OnlyByMotifScan\exo.group.FP.png">
                  <a:extLst>
                    <a:ext uri="{FF2B5EF4-FFF2-40B4-BE49-F238E27FC236}">
                      <a16:creationId xmlns:a16="http://schemas.microsoft.com/office/drawing/2014/main" id="{1E1C0012-A223-A441-B7C3-86D2469C7D46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860" t="14152" r="4918" b="70911"/>
                <a:stretch/>
              </p:blipFill>
              <p:spPr bwMode="auto">
                <a:xfrm>
                  <a:off x="4379852" y="3575611"/>
                  <a:ext cx="919475" cy="3869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3" descr="Z:\media\Disk2\Research2\ExoTools\4.PatternClassify\Liver_GR.6am\OnlyByMotifScan\exo.group.TP.png">
                  <a:extLst>
                    <a:ext uri="{FF2B5EF4-FFF2-40B4-BE49-F238E27FC236}">
                      <a16:creationId xmlns:a16="http://schemas.microsoft.com/office/drawing/2014/main" id="{79FEEEF2-3693-6847-BA39-23FA0D20DA60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5071" t="13913" r="5121" b="70922"/>
                <a:stretch/>
              </p:blipFill>
              <p:spPr bwMode="auto">
                <a:xfrm>
                  <a:off x="4379852" y="2682092"/>
                  <a:ext cx="910011" cy="39289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" name="Picture 4" descr="Z:\media\Disk2\Research2\ExoTools\4.PatternClassify\Liver_GR.6am\OnlyByMotifScan\exo.group.TP.logo.png">
                  <a:extLst>
                    <a:ext uri="{FF2B5EF4-FFF2-40B4-BE49-F238E27FC236}">
                      <a16:creationId xmlns:a16="http://schemas.microsoft.com/office/drawing/2014/main" id="{E37341E6-CFDE-3C4C-B74F-892BD5469F7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79852" y="2289645"/>
                  <a:ext cx="916231" cy="4032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5" descr="Z:\media\Disk2\Research2\ExoTools\4.PatternClassify\Liver_GR.6am\OnlyByMotifScan\exo.group.FP.logo.png">
                  <a:extLst>
                    <a:ext uri="{FF2B5EF4-FFF2-40B4-BE49-F238E27FC236}">
                      <a16:creationId xmlns:a16="http://schemas.microsoft.com/office/drawing/2014/main" id="{0034C4D8-E04D-A14A-BE8D-F43391B3D6C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79852" y="3179370"/>
                  <a:ext cx="916231" cy="4032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" name="Picture 7" descr="Z:\media\Disk2\Research2\ExoTools\4.PatternClassify\Liver_GR.6am\OnlyByMotifScan\exo.Combined.png">
                  <a:extLst>
                    <a:ext uri="{FF2B5EF4-FFF2-40B4-BE49-F238E27FC236}">
                      <a16:creationId xmlns:a16="http://schemas.microsoft.com/office/drawing/2014/main" id="{7D29C989-1A46-4E41-BB6F-BEB231F94CB4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779" t="17009" r="6389" b="42086"/>
                <a:stretch/>
              </p:blipFill>
              <p:spPr bwMode="auto">
                <a:xfrm>
                  <a:off x="3472128" y="2342195"/>
                  <a:ext cx="700065" cy="155848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" name="Right Arrow 15">
                  <a:extLst>
                    <a:ext uri="{FF2B5EF4-FFF2-40B4-BE49-F238E27FC236}">
                      <a16:creationId xmlns:a16="http://schemas.microsoft.com/office/drawing/2014/main" id="{DB585E37-96B2-D643-9D82-1F98F7AB306A}"/>
                    </a:ext>
                  </a:extLst>
                </p:cNvPr>
                <p:cNvSpPr/>
                <p:nvPr/>
              </p:nvSpPr>
              <p:spPr>
                <a:xfrm>
                  <a:off x="4209136" y="3512215"/>
                  <a:ext cx="92293" cy="263124"/>
                </a:xfrm>
                <a:prstGeom prst="rightArrow">
                  <a:avLst>
                    <a:gd name="adj1" fmla="val 50000"/>
                    <a:gd name="adj2" fmla="val 72361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17" name="Right Arrow 16">
                  <a:extLst>
                    <a:ext uri="{FF2B5EF4-FFF2-40B4-BE49-F238E27FC236}">
                      <a16:creationId xmlns:a16="http://schemas.microsoft.com/office/drawing/2014/main" id="{354924AE-A8B5-D741-A992-4CF85F956B30}"/>
                    </a:ext>
                  </a:extLst>
                </p:cNvPr>
                <p:cNvSpPr/>
                <p:nvPr/>
              </p:nvSpPr>
              <p:spPr>
                <a:xfrm>
                  <a:off x="4207010" y="2679313"/>
                  <a:ext cx="92293" cy="263124"/>
                </a:xfrm>
                <a:prstGeom prst="rightArrow">
                  <a:avLst>
                    <a:gd name="adj1" fmla="val 50000"/>
                    <a:gd name="adj2" fmla="val 72361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E0AB122-9F0B-D148-A4D8-DFA29FBAD153}"/>
                    </a:ext>
                  </a:extLst>
                </p:cNvPr>
                <p:cNvSpPr txBox="1"/>
                <p:nvPr/>
              </p:nvSpPr>
              <p:spPr>
                <a:xfrm>
                  <a:off x="4293364" y="4032496"/>
                  <a:ext cx="1068743" cy="1315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100" dirty="0">
                      <a:latin typeface="Arial" pitchFamily="34" charset="0"/>
                      <a:cs typeface="Arial" pitchFamily="34" charset="0"/>
                    </a:rPr>
                    <a:t>Y-axis: +/− 0.14 RPM </a:t>
                  </a:r>
                </a:p>
              </p:txBody>
            </p: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999C74AF-22B5-E74D-9811-C0DBDED565D0}"/>
                    </a:ext>
                  </a:extLst>
                </p:cNvPr>
                <p:cNvGrpSpPr/>
                <p:nvPr/>
              </p:nvGrpSpPr>
              <p:grpSpPr>
                <a:xfrm>
                  <a:off x="3407923" y="3926617"/>
                  <a:ext cx="799970" cy="362900"/>
                  <a:chOff x="3535735" y="3899717"/>
                  <a:chExt cx="799970" cy="362900"/>
                </a:xfrm>
              </p:grpSpPr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346108DD-D931-A04C-AC0B-DA86CF113EDC}"/>
                      </a:ext>
                    </a:extLst>
                  </p:cNvPr>
                  <p:cNvSpPr/>
                  <p:nvPr/>
                </p:nvSpPr>
                <p:spPr>
                  <a:xfrm>
                    <a:off x="3535737" y="3972627"/>
                    <a:ext cx="100524" cy="10040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/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949E640-3933-DA45-BD82-735E9D48F01B}"/>
                      </a:ext>
                    </a:extLst>
                  </p:cNvPr>
                  <p:cNvSpPr txBox="1"/>
                  <p:nvPr/>
                </p:nvSpPr>
                <p:spPr>
                  <a:xfrm>
                    <a:off x="3603031" y="3899717"/>
                    <a:ext cx="547076" cy="2152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>
                        <a:latin typeface="Arial" pitchFamily="34" charset="0"/>
                        <a:cs typeface="Arial" pitchFamily="34" charset="0"/>
                      </a:rPr>
                      <a:t>Dimeric</a:t>
                    </a:r>
                  </a:p>
                </p:txBody>
              </p:sp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D4508691-303F-1144-B2A2-63913F1A41D0}"/>
                      </a:ext>
                    </a:extLst>
                  </p:cNvPr>
                  <p:cNvSpPr/>
                  <p:nvPr/>
                </p:nvSpPr>
                <p:spPr>
                  <a:xfrm>
                    <a:off x="3535735" y="4120284"/>
                    <a:ext cx="100524" cy="10040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F800DAAA-BF8C-5F45-B8A5-97930933D2C6}"/>
                      </a:ext>
                    </a:extLst>
                  </p:cNvPr>
                  <p:cNvSpPr txBox="1"/>
                  <p:nvPr/>
                </p:nvSpPr>
                <p:spPr>
                  <a:xfrm>
                    <a:off x="3603031" y="4047374"/>
                    <a:ext cx="732674" cy="2152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>
                        <a:latin typeface="Arial" pitchFamily="34" charset="0"/>
                        <a:cs typeface="Arial" pitchFamily="34" charset="0"/>
                      </a:rPr>
                      <a:t>Monomeric</a:t>
                    </a: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88C2817E-1663-4044-AAF3-70DEE2955ABE}"/>
                    </a:ext>
                  </a:extLst>
                </p:cNvPr>
                <p:cNvGrpSpPr/>
                <p:nvPr/>
              </p:nvGrpSpPr>
              <p:grpSpPr>
                <a:xfrm>
                  <a:off x="3374311" y="2368204"/>
                  <a:ext cx="54865" cy="1530970"/>
                  <a:chOff x="3374311" y="2368204"/>
                  <a:chExt cx="54865" cy="1530970"/>
                </a:xfrm>
              </p:grpSpPr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BCA293ED-A21C-4247-9F9F-E6FB983D18E2}"/>
                      </a:ext>
                    </a:extLst>
                  </p:cNvPr>
                  <p:cNvSpPr/>
                  <p:nvPr/>
                </p:nvSpPr>
                <p:spPr>
                  <a:xfrm>
                    <a:off x="3374312" y="2368204"/>
                    <a:ext cx="54864" cy="988918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/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AF216849-B0B7-0043-AC27-1F639F067D8E}"/>
                      </a:ext>
                    </a:extLst>
                  </p:cNvPr>
                  <p:cNvSpPr/>
                  <p:nvPr/>
                </p:nvSpPr>
                <p:spPr>
                  <a:xfrm>
                    <a:off x="3374311" y="3371098"/>
                    <a:ext cx="54864" cy="528076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/>
                  </a:p>
                </p:txBody>
              </p:sp>
            </p:grp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1B6642-DD8E-C14F-A13B-5591C2EEF65A}"/>
                  </a:ext>
                </a:extLst>
              </p:cNvPr>
              <p:cNvSpPr txBox="1"/>
              <p:nvPr/>
            </p:nvSpPr>
            <p:spPr>
              <a:xfrm>
                <a:off x="5861432" y="2542247"/>
                <a:ext cx="640499" cy="2152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err="1">
                    <a:latin typeface="Arial" pitchFamily="34" charset="0"/>
                    <a:cs typeface="Arial" pitchFamily="34" charset="0"/>
                  </a:rPr>
                  <a:t>ChIP-exo</a:t>
                </a:r>
                <a:endParaRPr lang="en-US" sz="1200" dirty="0"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151A92B-460D-3642-96F3-BB4A7DA72420}"/>
                  </a:ext>
                </a:extLst>
              </p:cNvPr>
              <p:cNvCxnSpPr/>
              <p:nvPr/>
            </p:nvCxnSpPr>
            <p:spPr>
              <a:xfrm>
                <a:off x="5810684" y="2774339"/>
                <a:ext cx="82195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D02593C-5975-EE40-BE5A-79E40ACF8BF6}"/>
                </a:ext>
              </a:extLst>
            </p:cNvPr>
            <p:cNvGrpSpPr/>
            <p:nvPr/>
          </p:nvGrpSpPr>
          <p:grpSpPr>
            <a:xfrm>
              <a:off x="4991534" y="2937709"/>
              <a:ext cx="3052903" cy="3710551"/>
              <a:chOff x="4991534" y="2937709"/>
              <a:chExt cx="3052903" cy="3710551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161DA7CB-4F0E-9A4D-A33D-51BC581F10FF}"/>
                  </a:ext>
                </a:extLst>
              </p:cNvPr>
              <p:cNvGrpSpPr/>
              <p:nvPr/>
            </p:nvGrpSpPr>
            <p:grpSpPr>
              <a:xfrm>
                <a:off x="4991534" y="2937709"/>
                <a:ext cx="3052903" cy="3710551"/>
                <a:chOff x="1424247" y="1709163"/>
                <a:chExt cx="3052903" cy="3710551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CB342ED5-0BF4-3C41-85C6-946600757C13}"/>
                    </a:ext>
                  </a:extLst>
                </p:cNvPr>
                <p:cNvGrpSpPr/>
                <p:nvPr/>
              </p:nvGrpSpPr>
              <p:grpSpPr>
                <a:xfrm>
                  <a:off x="1424247" y="1709163"/>
                  <a:ext cx="1848841" cy="3710551"/>
                  <a:chOff x="5393965" y="1932043"/>
                  <a:chExt cx="1156809" cy="2321671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1B886C58-F844-D749-AE52-685AC53ED3E6}"/>
                      </a:ext>
                    </a:extLst>
                  </p:cNvPr>
                  <p:cNvGrpSpPr/>
                  <p:nvPr/>
                </p:nvGrpSpPr>
                <p:grpSpPr>
                  <a:xfrm>
                    <a:off x="5466658" y="1932043"/>
                    <a:ext cx="1084116" cy="2321671"/>
                    <a:chOff x="1398508" y="3662616"/>
                    <a:chExt cx="1084116" cy="2321671"/>
                  </a:xfrm>
                </p:grpSpPr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8A867A7D-3E41-D249-88F5-49AB49BEB15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81426" y="3662616"/>
                      <a:ext cx="640499" cy="21524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ChIP-seq</a:t>
                      </a:r>
                    </a:p>
                  </p:txBody>
                </p:sp>
                <p:pic>
                  <p:nvPicPr>
                    <p:cNvPr id="35" name="Picture 6" descr="Z:\media\Disk2\Research2\ExoTools\4.PatternClassify\Liver_GR.6am\OnlyByMotifScan\ChIPseq.byGroup.png">
                      <a:extLst>
                        <a:ext uri="{FF2B5EF4-FFF2-40B4-BE49-F238E27FC236}">
                          <a16:creationId xmlns:a16="http://schemas.microsoft.com/office/drawing/2014/main" id="{9EA5DF94-0A73-884B-B7E9-3BD3FF49B933}"/>
                        </a:ext>
                      </a:extLst>
                    </p:cNvPr>
                    <p:cNvPicPr>
                      <a:picLocks noChangeArrowheads="1"/>
                    </p:cNvPicPr>
                    <p:nvPr/>
                  </p:nvPicPr>
                  <p:blipFill rotWithShape="1"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526" t="10549" r="29565" b="43441"/>
                    <a:stretch/>
                  </p:blipFill>
                  <p:spPr bwMode="auto">
                    <a:xfrm>
                      <a:off x="1398508" y="4070239"/>
                      <a:ext cx="1084116" cy="1577683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36" name="Group 35">
                      <a:extLst>
                        <a:ext uri="{FF2B5EF4-FFF2-40B4-BE49-F238E27FC236}">
                          <a16:creationId xmlns:a16="http://schemas.microsoft.com/office/drawing/2014/main" id="{E5801107-0B8E-DA4A-AD8B-3968CC415BB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64364" y="5773940"/>
                      <a:ext cx="775320" cy="210347"/>
                      <a:chOff x="4804167" y="2885040"/>
                      <a:chExt cx="775320" cy="210347"/>
                    </a:xfrm>
                  </p:grpSpPr>
                  <p:sp>
                    <p:nvSpPr>
                      <p:cNvPr id="41" name="Rectangle 40">
                        <a:extLst>
                          <a:ext uri="{FF2B5EF4-FFF2-40B4-BE49-F238E27FC236}">
                            <a16:creationId xmlns:a16="http://schemas.microsoft.com/office/drawing/2014/main" id="{41BADA3D-892A-A34E-867B-DFE8EB1CE2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58103" y="2940050"/>
                        <a:ext cx="441818" cy="76200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chemeClr val="bg1"/>
                          </a:gs>
                          <a:gs pos="100000">
                            <a:srgbClr val="FF0000"/>
                          </a:gs>
                        </a:gsLst>
                        <a:lin ang="0" scaled="0"/>
                        <a:tileRect/>
                      </a:gra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800"/>
                      </a:p>
                    </p:txBody>
                  </p: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59DDB3EF-D940-9140-B6E2-2A1DC34C3FC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804167" y="2885040"/>
                        <a:ext cx="204532" cy="20328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100" dirty="0">
                            <a:latin typeface="Arial" pitchFamily="34" charset="0"/>
                            <a:cs typeface="Arial" pitchFamily="34" charset="0"/>
                          </a:rPr>
                          <a:t>0</a:t>
                        </a:r>
                      </a:p>
                    </p:txBody>
                  </p:sp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632E2D6F-24C4-374F-9570-FBE5B7B6828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374955" y="2892102"/>
                        <a:ext cx="204532" cy="20328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100" dirty="0">
                            <a:latin typeface="Arial" pitchFamily="34" charset="0"/>
                            <a:cs typeface="Arial" pitchFamily="34" charset="0"/>
                          </a:rPr>
                          <a:t>3</a:t>
                        </a:r>
                      </a:p>
                    </p:txBody>
                  </p:sp>
                </p:grpSp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598ADAE3-8E9B-154E-ADE0-D10A39D767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01059" y="3870737"/>
                      <a:ext cx="322865" cy="21524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GR</a:t>
                      </a:r>
                    </a:p>
                  </p:txBody>
                </p:sp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874B419F-46EA-5E4B-B2DD-B713BD41618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26509" y="3870737"/>
                      <a:ext cx="408813" cy="21524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Input</a:t>
                      </a:r>
                    </a:p>
                  </p:txBody>
                </p:sp>
                <p:cxnSp>
                  <p:nvCxnSpPr>
                    <p:cNvPr id="39" name="Straight Connector 38">
                      <a:extLst>
                        <a:ext uri="{FF2B5EF4-FFF2-40B4-BE49-F238E27FC236}">
                          <a16:creationId xmlns:a16="http://schemas.microsoft.com/office/drawing/2014/main" id="{A5FE7C8E-2718-4B46-94AC-46006A8D0C3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30678" y="3894708"/>
                      <a:ext cx="821951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C60AF268-A139-174A-920D-CFDBFCC04DF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54641" y="5617901"/>
                      <a:ext cx="635516" cy="203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100" dirty="0">
                          <a:latin typeface="Arial" pitchFamily="34" charset="0"/>
                          <a:cs typeface="Arial" pitchFamily="34" charset="0"/>
                        </a:rPr>
                        <a:t>+/− 500bp</a:t>
                      </a:r>
                    </a:p>
                  </p:txBody>
                </p:sp>
              </p:grp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648DAAED-D496-B640-9AA5-3CF54CF42282}"/>
                      </a:ext>
                    </a:extLst>
                  </p:cNvPr>
                  <p:cNvGrpSpPr/>
                  <p:nvPr/>
                </p:nvGrpSpPr>
                <p:grpSpPr>
                  <a:xfrm>
                    <a:off x="5393965" y="2377218"/>
                    <a:ext cx="54864" cy="1530970"/>
                    <a:chOff x="2660910" y="2368204"/>
                    <a:chExt cx="54864" cy="1530970"/>
                  </a:xfrm>
                </p:grpSpPr>
                <p:sp>
                  <p:nvSpPr>
                    <p:cNvPr id="32" name="Rectangle 31">
                      <a:extLst>
                        <a:ext uri="{FF2B5EF4-FFF2-40B4-BE49-F238E27FC236}">
                          <a16:creationId xmlns:a16="http://schemas.microsoft.com/office/drawing/2014/main" id="{CBAB7901-D4F7-EB4C-865C-C43FA9AC4F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0910" y="2368204"/>
                      <a:ext cx="54864" cy="988918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800"/>
                    </a:p>
                  </p:txBody>
                </p:sp>
                <p:sp>
                  <p:nvSpPr>
                    <p:cNvPr id="33" name="Rectangle 32">
                      <a:extLst>
                        <a:ext uri="{FF2B5EF4-FFF2-40B4-BE49-F238E27FC236}">
                          <a16:creationId xmlns:a16="http://schemas.microsoft.com/office/drawing/2014/main" id="{08B51BC2-1BE1-4D43-9593-11F3AEA9F1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0910" y="3371098"/>
                      <a:ext cx="54864" cy="528076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800"/>
                    </a:p>
                  </p:txBody>
                </p:sp>
              </p:grpSp>
            </p:grpSp>
            <p:pic>
              <p:nvPicPr>
                <p:cNvPr id="29" name="Picture 7" descr="Z:\media\Disk2\Research2\ExoTools\4.PatternClassify\Liver_GR.6am\OnlyByMotifScan\exo.Combined.png">
                  <a:extLst>
                    <a:ext uri="{FF2B5EF4-FFF2-40B4-BE49-F238E27FC236}">
                      <a16:creationId xmlns:a16="http://schemas.microsoft.com/office/drawing/2014/main" id="{6FE942B3-CD1C-9048-BB92-01F124085B31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12" t="17223" r="53056" b="42053"/>
                <a:stretch/>
              </p:blipFill>
              <p:spPr bwMode="auto">
                <a:xfrm>
                  <a:off x="3358289" y="2380341"/>
                  <a:ext cx="1118861" cy="247978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85B28BE-010F-4846-8147-C784C3B0BFB3}"/>
                  </a:ext>
                </a:extLst>
              </p:cNvPr>
              <p:cNvSpPr txBox="1"/>
              <p:nvPr/>
            </p:nvSpPr>
            <p:spPr>
              <a:xfrm>
                <a:off x="7048013" y="6078142"/>
                <a:ext cx="918149" cy="3248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Arial" pitchFamily="34" charset="0"/>
                    <a:cs typeface="Arial" pitchFamily="34" charset="0"/>
                  </a:rPr>
                  <a:t>+/− 40bp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0A67552-5273-D645-8824-9147F30FB697}"/>
                  </a:ext>
                </a:extLst>
              </p:cNvPr>
              <p:cNvSpPr txBox="1"/>
              <p:nvPr/>
            </p:nvSpPr>
            <p:spPr>
              <a:xfrm>
                <a:off x="7002857" y="3259044"/>
                <a:ext cx="985835" cy="3822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A</a:t>
                </a:r>
                <a:r>
                  <a:rPr lang="en-US" sz="1400" dirty="0"/>
                  <a:t>/</a:t>
                </a:r>
                <a:r>
                  <a:rPr lang="en-US" sz="1400" dirty="0">
                    <a:solidFill>
                      <a:srgbClr val="0070C0"/>
                    </a:solidFill>
                  </a:rPr>
                  <a:t>C</a:t>
                </a:r>
                <a:r>
                  <a:rPr lang="en-US" sz="1400" dirty="0"/>
                  <a:t>/</a:t>
                </a:r>
                <a:r>
                  <a:rPr lang="en-US" sz="1400" dirty="0">
                    <a:solidFill>
                      <a:srgbClr val="FFC000"/>
                    </a:solidFill>
                  </a:rPr>
                  <a:t>G</a:t>
                </a:r>
                <a:r>
                  <a:rPr lang="en-US" sz="1400" dirty="0"/>
                  <a:t>/</a:t>
                </a:r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</a:rPr>
                  <a:t>T</a:t>
                </a:r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7971BB5E-CABB-8149-B669-E5BAFD58C0EB}"/>
              </a:ext>
            </a:extLst>
          </p:cNvPr>
          <p:cNvSpPr txBox="1"/>
          <p:nvPr/>
        </p:nvSpPr>
        <p:spPr>
          <a:xfrm>
            <a:off x="1180426" y="3471151"/>
            <a:ext cx="2411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of GR ChIP-exo</a:t>
            </a:r>
          </a:p>
        </p:txBody>
      </p:sp>
    </p:spTree>
    <p:extLst>
      <p:ext uri="{BB962C8B-B14F-4D97-AF65-F5344CB8AC3E}">
        <p14:creationId xmlns:p14="http://schemas.microsoft.com/office/powerpoint/2010/main" val="3873873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FAF77-1C71-D948-9428-826542582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2322"/>
          </a:xfrm>
        </p:spPr>
        <p:txBody>
          <a:bodyPr/>
          <a:lstStyle/>
          <a:p>
            <a:r>
              <a:rPr lang="en-US" dirty="0"/>
              <a:t>Sequence-Specific Bias of MNase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DE3408-846E-D242-9923-3DCC8C9C3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09" y="1380820"/>
            <a:ext cx="6698255" cy="17883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ED290E-E9A1-2841-9A23-380412B4C286}"/>
              </a:ext>
            </a:extLst>
          </p:cNvPr>
          <p:cNvSpPr txBox="1"/>
          <p:nvPr/>
        </p:nvSpPr>
        <p:spPr>
          <a:xfrm>
            <a:off x="462709" y="3187895"/>
            <a:ext cx="494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“Cleavage rate is 30 times greater at A/T than G/C”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5A61199-BB88-B344-9DA8-C3EAF5F59577}"/>
              </a:ext>
            </a:extLst>
          </p:cNvPr>
          <p:cNvGrpSpPr/>
          <p:nvPr/>
        </p:nvGrpSpPr>
        <p:grpSpPr>
          <a:xfrm>
            <a:off x="5579125" y="3688812"/>
            <a:ext cx="6356308" cy="3014606"/>
            <a:chOff x="5623193" y="3910377"/>
            <a:chExt cx="6356308" cy="301460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A5D6968-9DCB-634D-B59B-3D6B90AC1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3193" y="4302355"/>
              <a:ext cx="6356308" cy="2351834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2E4BAF9-CAD4-1F4A-BA59-E9AB733804F9}"/>
                </a:ext>
              </a:extLst>
            </p:cNvPr>
            <p:cNvSpPr/>
            <p:nvPr/>
          </p:nvSpPr>
          <p:spPr>
            <a:xfrm>
              <a:off x="5709057" y="3910377"/>
              <a:ext cx="54895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ArialMT"/>
                </a:rPr>
                <a:t>Sequence bias at CUT&amp;RUN / Tag cleavage sites</a:t>
              </a:r>
              <a:endParaRPr lang="en-US" b="1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5C6117E-5E58-A146-904F-BF138ABBFD16}"/>
                </a:ext>
              </a:extLst>
            </p:cNvPr>
            <p:cNvSpPr/>
            <p:nvPr/>
          </p:nvSpPr>
          <p:spPr>
            <a:xfrm>
              <a:off x="6014269" y="6555651"/>
              <a:ext cx="14414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MT"/>
                </a:rPr>
                <a:t>GSE128499</a:t>
              </a:r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C7F3DBA-AD3D-9946-AED9-0FB0EB6FCFE8}"/>
                </a:ext>
              </a:extLst>
            </p:cNvPr>
            <p:cNvSpPr/>
            <p:nvPr/>
          </p:nvSpPr>
          <p:spPr>
            <a:xfrm>
              <a:off x="8801347" y="6555651"/>
              <a:ext cx="14414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MT"/>
                </a:rPr>
                <a:t>GSE124557</a:t>
              </a:r>
              <a:endParaRPr lang="en-US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66CCB61-80BD-4448-A790-23C888829C59}"/>
              </a:ext>
            </a:extLst>
          </p:cNvPr>
          <p:cNvSpPr txBox="1"/>
          <p:nvPr/>
        </p:nvSpPr>
        <p:spPr>
          <a:xfrm>
            <a:off x="462709" y="4659683"/>
            <a:ext cx="42905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Planned:</a:t>
            </a:r>
          </a:p>
          <a:p>
            <a:r>
              <a:rPr lang="en-US" sz="2000" dirty="0"/>
              <a:t>k-</a:t>
            </a:r>
            <a:r>
              <a:rPr lang="en-US" sz="2000" dirty="0" err="1"/>
              <a:t>mer</a:t>
            </a:r>
            <a:r>
              <a:rPr lang="en-US" sz="2000" dirty="0"/>
              <a:t> based correction</a:t>
            </a:r>
          </a:p>
          <a:p>
            <a:r>
              <a:rPr lang="en-US" sz="2000" dirty="0"/>
              <a:t>observed k-</a:t>
            </a:r>
            <a:r>
              <a:rPr lang="en-US" sz="2000" dirty="0" err="1"/>
              <a:t>mer</a:t>
            </a:r>
            <a:r>
              <a:rPr lang="en-US" sz="2000" dirty="0"/>
              <a:t> count / expected count</a:t>
            </a:r>
          </a:p>
        </p:txBody>
      </p:sp>
    </p:spTree>
    <p:extLst>
      <p:ext uri="{BB962C8B-B14F-4D97-AF65-F5344CB8AC3E}">
        <p14:creationId xmlns:p14="http://schemas.microsoft.com/office/powerpoint/2010/main" val="66423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5F904-2DE3-7949-8D6A-84125CD7F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Example of Bias Correction by k-</a:t>
            </a:r>
            <a:r>
              <a:rPr lang="en-US" dirty="0" err="1"/>
              <a:t>mer</a:t>
            </a:r>
            <a:r>
              <a:rPr lang="en-US" dirty="0"/>
              <a:t> Counts</a:t>
            </a:r>
            <a:br>
              <a:rPr lang="en-US" dirty="0"/>
            </a:br>
            <a:r>
              <a:rPr lang="en-US" dirty="0"/>
              <a:t>ChIP-exo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C3BFE57-4393-5246-B905-617132B63FDA}"/>
              </a:ext>
            </a:extLst>
          </p:cNvPr>
          <p:cNvSpPr txBox="1"/>
          <p:nvPr/>
        </p:nvSpPr>
        <p:spPr>
          <a:xfrm>
            <a:off x="10563943" y="6308209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Unpublished</a:t>
            </a:r>
          </a:p>
        </p:txBody>
      </p:sp>
      <p:pic>
        <p:nvPicPr>
          <p:cNvPr id="51" name="Picture 4">
            <a:extLst>
              <a:ext uri="{FF2B5EF4-FFF2-40B4-BE49-F238E27FC236}">
                <a16:creationId xmlns:a16="http://schemas.microsoft.com/office/drawing/2014/main" id="{4959566E-69F5-614B-8B76-C9AD2CC8B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768" y="2246848"/>
            <a:ext cx="8609013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5750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8D08F-4CB1-E94E-9448-B6763B563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885" y="365125"/>
            <a:ext cx="11340230" cy="1325563"/>
          </a:xfrm>
        </p:spPr>
        <p:txBody>
          <a:bodyPr/>
          <a:lstStyle/>
          <a:p>
            <a:r>
              <a:rPr lang="en-US" dirty="0"/>
              <a:t>Unbiased Stratification of TF Binding Footprints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36798F-EA61-C549-89AA-FBD88A382A81}"/>
              </a:ext>
            </a:extLst>
          </p:cNvPr>
          <p:cNvSpPr txBox="1"/>
          <p:nvPr/>
        </p:nvSpPr>
        <p:spPr>
          <a:xfrm>
            <a:off x="2668044" y="2417197"/>
            <a:ext cx="651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Can we identify distinct binding mode of a TF by CUT&amp;RUN signal?</a:t>
            </a:r>
          </a:p>
        </p:txBody>
      </p:sp>
    </p:spTree>
    <p:extLst>
      <p:ext uri="{BB962C8B-B14F-4D97-AF65-F5344CB8AC3E}">
        <p14:creationId xmlns:p14="http://schemas.microsoft.com/office/powerpoint/2010/main" val="3439092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38D923-3FB0-D849-8567-3800657D8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880" y="293775"/>
            <a:ext cx="3971233" cy="62920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A888F7-90BE-EF41-BADE-5F6F0BE4A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5" y="293775"/>
            <a:ext cx="6947137" cy="12403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D3168D-6FEC-A54C-8E90-1B52A18654EE}"/>
              </a:ext>
            </a:extLst>
          </p:cNvPr>
          <p:cNvSpPr txBox="1"/>
          <p:nvPr/>
        </p:nvSpPr>
        <p:spPr>
          <a:xfrm>
            <a:off x="217715" y="1632857"/>
            <a:ext cx="298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Nature Communications 2019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D15058-04C3-D44D-A150-2E74F0D18A02}"/>
              </a:ext>
            </a:extLst>
          </p:cNvPr>
          <p:cNvSpPr txBox="1"/>
          <p:nvPr/>
        </p:nvSpPr>
        <p:spPr>
          <a:xfrm>
            <a:off x="591709" y="3439816"/>
            <a:ext cx="64227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Primary antibody </a:t>
            </a:r>
          </a:p>
          <a:p>
            <a:r>
              <a:rPr lang="en-US" dirty="0"/>
              <a:t>+ </a:t>
            </a:r>
            <a:r>
              <a:rPr lang="en-US" dirty="0">
                <a:solidFill>
                  <a:srgbClr val="FFC000"/>
                </a:solidFill>
              </a:rPr>
              <a:t>secondary antibody</a:t>
            </a:r>
            <a:r>
              <a:rPr lang="en-US" dirty="0"/>
              <a:t>: to enhancer local concentration of antibody</a:t>
            </a:r>
          </a:p>
          <a:p>
            <a:r>
              <a:rPr lang="en-US" dirty="0"/>
              <a:t>+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pA-Tn5</a:t>
            </a:r>
            <a:r>
              <a:rPr lang="en-US" dirty="0"/>
              <a:t>: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/>
              <a:t>pre-loaded sequencing adapters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C053B2-4651-7043-A9A8-16C15CD8F44E}"/>
              </a:ext>
            </a:extLst>
          </p:cNvPr>
          <p:cNvSpPr txBox="1"/>
          <p:nvPr/>
        </p:nvSpPr>
        <p:spPr>
          <a:xfrm>
            <a:off x="591709" y="4921125"/>
            <a:ext cx="1913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Targeted ATAC-seq</a:t>
            </a:r>
          </a:p>
        </p:txBody>
      </p:sp>
    </p:spTree>
    <p:extLst>
      <p:ext uri="{BB962C8B-B14F-4D97-AF65-F5344CB8AC3E}">
        <p14:creationId xmlns:p14="http://schemas.microsoft.com/office/powerpoint/2010/main" val="33017490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5DD2B-00B5-5549-8736-76DE9A2F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Unbiased Identification of a Distinct Binding Mode in GR ChIP-exo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6DC415-92C8-F740-AE97-6ECD6F3B8A8A}"/>
              </a:ext>
            </a:extLst>
          </p:cNvPr>
          <p:cNvSpPr/>
          <p:nvPr/>
        </p:nvSpPr>
        <p:spPr>
          <a:xfrm>
            <a:off x="676405" y="2229633"/>
            <a:ext cx="2830883" cy="513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 binding sites (200bp)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308538-A329-4B4C-A04F-1561CADCD4E9}"/>
              </a:ext>
            </a:extLst>
          </p:cNvPr>
          <p:cNvSpPr/>
          <p:nvPr/>
        </p:nvSpPr>
        <p:spPr>
          <a:xfrm>
            <a:off x="676405" y="3025361"/>
            <a:ext cx="2830883" cy="513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 from ChIP-exo signal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52B295-3239-F447-9B67-6FFBBB6CCF8F}"/>
              </a:ext>
            </a:extLst>
          </p:cNvPr>
          <p:cNvSpPr/>
          <p:nvPr/>
        </p:nvSpPr>
        <p:spPr>
          <a:xfrm>
            <a:off x="676403" y="3844702"/>
            <a:ext cx="2830883" cy="513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PCA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EF12A872-B219-6846-AD5E-E14F314FD2C7}"/>
              </a:ext>
            </a:extLst>
          </p:cNvPr>
          <p:cNvSpPr/>
          <p:nvPr/>
        </p:nvSpPr>
        <p:spPr>
          <a:xfrm>
            <a:off x="1853851" y="2787041"/>
            <a:ext cx="475989" cy="194479"/>
          </a:xfrm>
          <a:prstGeom prst="down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B6D47098-275F-C246-B079-FADBD9E86649}"/>
              </a:ext>
            </a:extLst>
          </p:cNvPr>
          <p:cNvSpPr/>
          <p:nvPr/>
        </p:nvSpPr>
        <p:spPr>
          <a:xfrm>
            <a:off x="1853851" y="3589357"/>
            <a:ext cx="475989" cy="194479"/>
          </a:xfrm>
          <a:prstGeom prst="down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494F1-15B9-F54E-A9EF-918A0D3CDAAF}"/>
              </a:ext>
            </a:extLst>
          </p:cNvPr>
          <p:cNvSpPr txBox="1"/>
          <p:nvPr/>
        </p:nvSpPr>
        <p:spPr>
          <a:xfrm>
            <a:off x="3507288" y="2979201"/>
            <a:ext cx="2215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cross-correlation</a:t>
            </a:r>
          </a:p>
          <a:p>
            <a:r>
              <a:rPr lang="en-US" dirty="0"/>
              <a:t>shift-invariant feature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75CEBC-CFF0-A34D-ACF4-9551AA65A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846"/>
          <a:stretch/>
        </p:blipFill>
        <p:spPr>
          <a:xfrm>
            <a:off x="7084165" y="1574524"/>
            <a:ext cx="4064000" cy="12543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7EEE85-A8F8-9841-8C37-A1ABF30637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846"/>
          <a:stretch/>
        </p:blipFill>
        <p:spPr>
          <a:xfrm>
            <a:off x="7084165" y="4209613"/>
            <a:ext cx="4064000" cy="12543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8C2373-0D78-2945-8178-5A44048CD7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530" b="3316"/>
          <a:stretch/>
        </p:blipFill>
        <p:spPr>
          <a:xfrm>
            <a:off x="7084165" y="2847121"/>
            <a:ext cx="4064000" cy="12543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EEB867-AED8-204E-903C-71624BA9EE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761" b="3085"/>
          <a:stretch/>
        </p:blipFill>
        <p:spPr>
          <a:xfrm>
            <a:off x="7084165" y="5463978"/>
            <a:ext cx="4064000" cy="125436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7C581A5-66A9-5348-8D6B-CC9126EB627A}"/>
              </a:ext>
            </a:extLst>
          </p:cNvPr>
          <p:cNvSpPr/>
          <p:nvPr/>
        </p:nvSpPr>
        <p:spPr>
          <a:xfrm>
            <a:off x="676403" y="4598860"/>
            <a:ext cx="2830883" cy="513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tSNE</a:t>
            </a:r>
            <a:r>
              <a:rPr lang="en-US" dirty="0"/>
              <a:t>/UMAP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40203C2C-0BAF-7B46-8606-EA7A037019C9}"/>
              </a:ext>
            </a:extLst>
          </p:cNvPr>
          <p:cNvSpPr/>
          <p:nvPr/>
        </p:nvSpPr>
        <p:spPr>
          <a:xfrm>
            <a:off x="1853851" y="4382960"/>
            <a:ext cx="475989" cy="194479"/>
          </a:xfrm>
          <a:prstGeom prst="down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8ED3A1-0E3A-E343-8A74-A734F3F429C2}"/>
              </a:ext>
            </a:extLst>
          </p:cNvPr>
          <p:cNvSpPr txBox="1"/>
          <p:nvPr/>
        </p:nvSpPr>
        <p:spPr>
          <a:xfrm>
            <a:off x="520298" y="5549031"/>
            <a:ext cx="4587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Analogous to </a:t>
            </a:r>
            <a:r>
              <a:rPr lang="en-US" dirty="0" err="1"/>
              <a:t>scRNA</a:t>
            </a:r>
            <a:r>
              <a:rPr lang="en-US" dirty="0"/>
              <a:t>-seq analysis</a:t>
            </a:r>
          </a:p>
          <a:p>
            <a:r>
              <a:rPr lang="en-US" dirty="0"/>
              <a:t>where individual peak correspond to single cell</a:t>
            </a:r>
          </a:p>
        </p:txBody>
      </p:sp>
    </p:spTree>
    <p:extLst>
      <p:ext uri="{BB962C8B-B14F-4D97-AF65-F5344CB8AC3E}">
        <p14:creationId xmlns:p14="http://schemas.microsoft.com/office/powerpoint/2010/main" val="2287917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D0E3B-C9EF-2946-A36D-1A4A80E53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Unbiased Identification of a Distinct Binding Mode in GR ChIP-exo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EDF74C-6731-8F46-B271-0981648F2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30259"/>
            <a:ext cx="5238750" cy="4191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4D3923-5B9E-DD48-BE0F-72B81DAD1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950" y="2030259"/>
            <a:ext cx="523875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968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0DF2BED-5444-FC4F-B369-341BE8E19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V-Plot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32EF44-D1EB-744B-9E10-01265FC66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282" y="182050"/>
            <a:ext cx="7176198" cy="1016578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34E4ECB0-44E3-E347-88E3-D754F1D8994C}"/>
              </a:ext>
            </a:extLst>
          </p:cNvPr>
          <p:cNvSpPr txBox="1"/>
          <p:nvPr/>
        </p:nvSpPr>
        <p:spPr>
          <a:xfrm>
            <a:off x="4850769" y="1263991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PNAS 2011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349C4A24-2130-6445-9096-2E08A9D94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769" y="3207894"/>
            <a:ext cx="6284870" cy="15518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C2CD926A-85E5-8048-A4D4-9A11CDBC3630}"/>
              </a:ext>
            </a:extLst>
          </p:cNvPr>
          <p:cNvSpPr txBox="1"/>
          <p:nvPr/>
        </p:nvSpPr>
        <p:spPr>
          <a:xfrm>
            <a:off x="9150404" y="4725647"/>
            <a:ext cx="2411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Genome Research 2015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08844F1-CD23-EB4D-9D3C-7D4230C2C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493" y="5095161"/>
            <a:ext cx="5597422" cy="174335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C230395-578D-2E4E-8E87-8789DEE3A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0152" y="793843"/>
            <a:ext cx="2666290" cy="20861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F2BCF4-2BE7-AA46-BB37-0ACE52E6B75C}"/>
              </a:ext>
            </a:extLst>
          </p:cNvPr>
          <p:cNvSpPr txBox="1"/>
          <p:nvPr/>
        </p:nvSpPr>
        <p:spPr>
          <a:xfrm>
            <a:off x="729343" y="1525961"/>
            <a:ext cx="28037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2D plot of</a:t>
            </a:r>
          </a:p>
          <a:p>
            <a:r>
              <a:rPr lang="en-US" dirty="0"/>
              <a:t>X: fragment center position </a:t>
            </a:r>
          </a:p>
          <a:p>
            <a:r>
              <a:rPr lang="en-US" dirty="0"/>
              <a:t>Y: fragment length</a:t>
            </a:r>
          </a:p>
        </p:txBody>
      </p:sp>
    </p:spTree>
    <p:extLst>
      <p:ext uri="{BB962C8B-B14F-4D97-AF65-F5344CB8AC3E}">
        <p14:creationId xmlns:p14="http://schemas.microsoft.com/office/powerpoint/2010/main" val="30390892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B6C04-D3DE-794A-8B02-500F779DE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436" y="114687"/>
            <a:ext cx="4674923" cy="1325563"/>
          </a:xfrm>
        </p:spPr>
        <p:txBody>
          <a:bodyPr/>
          <a:lstStyle/>
          <a:p>
            <a:r>
              <a:rPr lang="en-US" dirty="0"/>
              <a:t>V-Plot at HNF4a Binding Sites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C78D6C2-30CA-224F-AA62-80ED48D501A0}"/>
              </a:ext>
            </a:extLst>
          </p:cNvPr>
          <p:cNvGrpSpPr/>
          <p:nvPr/>
        </p:nvGrpSpPr>
        <p:grpSpPr>
          <a:xfrm>
            <a:off x="1125860" y="2048037"/>
            <a:ext cx="2265260" cy="1191538"/>
            <a:chOff x="1382963" y="3321665"/>
            <a:chExt cx="2265260" cy="119153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1D71BB7-5B34-3840-A20F-79BAB434BF76}"/>
                </a:ext>
              </a:extLst>
            </p:cNvPr>
            <p:cNvCxnSpPr/>
            <p:nvPr/>
          </p:nvCxnSpPr>
          <p:spPr>
            <a:xfrm>
              <a:off x="1468613" y="4239664"/>
              <a:ext cx="21041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C79CF37-291A-0249-A26E-39105B3841DF}"/>
                </a:ext>
              </a:extLst>
            </p:cNvPr>
            <p:cNvSpPr/>
            <p:nvPr/>
          </p:nvSpPr>
          <p:spPr>
            <a:xfrm>
              <a:off x="3086887" y="4025813"/>
              <a:ext cx="432620" cy="42770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N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DDE0DCB-0713-AB49-97BF-D616E5D1CF70}"/>
                </a:ext>
              </a:extLst>
            </p:cNvPr>
            <p:cNvCxnSpPr>
              <a:cxnSpLocks/>
            </p:cNvCxnSpPr>
            <p:nvPr/>
          </p:nvCxnSpPr>
          <p:spPr>
            <a:xfrm>
              <a:off x="2262478" y="3895535"/>
              <a:ext cx="488663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110BF8B-51AB-CC4C-8275-7A3C520B95AA}"/>
                </a:ext>
              </a:extLst>
            </p:cNvPr>
            <p:cNvCxnSpPr/>
            <p:nvPr/>
          </p:nvCxnSpPr>
          <p:spPr>
            <a:xfrm>
              <a:off x="1962726" y="4121535"/>
              <a:ext cx="333764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C3C6EA3-DC16-704A-894B-55D8946C8313}"/>
                </a:ext>
              </a:extLst>
            </p:cNvPr>
            <p:cNvCxnSpPr/>
            <p:nvPr/>
          </p:nvCxnSpPr>
          <p:spPr>
            <a:xfrm>
              <a:off x="2728929" y="4121535"/>
              <a:ext cx="333764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4749726-71D6-9F42-B03F-E708EA1FD9B3}"/>
                </a:ext>
              </a:extLst>
            </p:cNvPr>
            <p:cNvCxnSpPr/>
            <p:nvPr/>
          </p:nvCxnSpPr>
          <p:spPr>
            <a:xfrm>
              <a:off x="2932772" y="3629768"/>
              <a:ext cx="715451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FEB6E08-EF1D-F84B-AF0A-8BAC26D47ACA}"/>
                </a:ext>
              </a:extLst>
            </p:cNvPr>
            <p:cNvCxnSpPr/>
            <p:nvPr/>
          </p:nvCxnSpPr>
          <p:spPr>
            <a:xfrm>
              <a:off x="1382963" y="3629768"/>
              <a:ext cx="715451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03CA6C9-5DF2-D74F-B1F0-F4DC7CEF6FA2}"/>
                </a:ext>
              </a:extLst>
            </p:cNvPr>
            <p:cNvSpPr/>
            <p:nvPr/>
          </p:nvSpPr>
          <p:spPr>
            <a:xfrm>
              <a:off x="1520629" y="4025813"/>
              <a:ext cx="432620" cy="42770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75BD66F-372C-4C41-90B2-4581B2F6866A}"/>
                </a:ext>
              </a:extLst>
            </p:cNvPr>
            <p:cNvSpPr txBox="1"/>
            <p:nvPr/>
          </p:nvSpPr>
          <p:spPr>
            <a:xfrm>
              <a:off x="1692830" y="3460120"/>
              <a:ext cx="8496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3D6EB49-4F15-F349-8672-C150BB5075B1}"/>
                </a:ext>
              </a:extLst>
            </p:cNvPr>
            <p:cNvSpPr txBox="1"/>
            <p:nvPr/>
          </p:nvSpPr>
          <p:spPr>
            <a:xfrm>
              <a:off x="3248017" y="3460120"/>
              <a:ext cx="8496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D138639-712A-1B4B-822B-8D359E3DF8A6}"/>
                </a:ext>
              </a:extLst>
            </p:cNvPr>
            <p:cNvSpPr txBox="1"/>
            <p:nvPr/>
          </p:nvSpPr>
          <p:spPr>
            <a:xfrm>
              <a:off x="2091744" y="3966399"/>
              <a:ext cx="9297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0C04A9F-6A25-9747-98CB-3675C2552F88}"/>
                </a:ext>
              </a:extLst>
            </p:cNvPr>
            <p:cNvSpPr txBox="1"/>
            <p:nvPr/>
          </p:nvSpPr>
          <p:spPr>
            <a:xfrm>
              <a:off x="2852379" y="3966399"/>
              <a:ext cx="9297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E129BA-E5B2-4F42-8E38-08458FA7B5C0}"/>
                </a:ext>
              </a:extLst>
            </p:cNvPr>
            <p:cNvGrpSpPr/>
            <p:nvPr/>
          </p:nvGrpSpPr>
          <p:grpSpPr>
            <a:xfrm>
              <a:off x="2363867" y="3321665"/>
              <a:ext cx="285539" cy="917999"/>
              <a:chOff x="1706118" y="2922054"/>
              <a:chExt cx="380052" cy="917999"/>
            </a:xfrm>
          </p:grpSpPr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566E5C51-554E-C440-B49D-64401F3B88A8}"/>
                  </a:ext>
                </a:extLst>
              </p:cNvPr>
              <p:cNvSpPr/>
              <p:nvPr/>
            </p:nvSpPr>
            <p:spPr>
              <a:xfrm>
                <a:off x="1722512" y="3633578"/>
                <a:ext cx="357537" cy="2064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TF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4EDD36D-4F95-D540-9636-BBDD8C6853DA}"/>
                  </a:ext>
                </a:extLst>
              </p:cNvPr>
              <p:cNvSpPr txBox="1"/>
              <p:nvPr/>
            </p:nvSpPr>
            <p:spPr>
              <a:xfrm>
                <a:off x="1854777" y="3333920"/>
                <a:ext cx="8496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5D3EE5A-46EC-C746-A1F8-5E0EC7A5FC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06118" y="2922054"/>
                <a:ext cx="0" cy="8857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BB1C205B-92B4-FB44-9CBF-52ED15AF42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6170" y="2922054"/>
                <a:ext cx="0" cy="8857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7756B302-E495-9249-9857-8F312918E4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3678" y="3115898"/>
                <a:ext cx="366371" cy="0"/>
              </a:xfrm>
              <a:prstGeom prst="straightConnector1">
                <a:avLst/>
              </a:prstGeom>
              <a:ln>
                <a:solidFill>
                  <a:srgbClr val="7030A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831CA4C-2EAE-084E-AD53-DB5615299FD4}"/>
                  </a:ext>
                </a:extLst>
              </p:cNvPr>
              <p:cNvSpPr txBox="1"/>
              <p:nvPr/>
            </p:nvSpPr>
            <p:spPr>
              <a:xfrm>
                <a:off x="1851777" y="2928760"/>
                <a:ext cx="113082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8698560-7657-384A-A590-6EAD0352C21B}"/>
                </a:ext>
              </a:extLst>
            </p:cNvPr>
            <p:cNvSpPr txBox="1"/>
            <p:nvPr/>
          </p:nvSpPr>
          <p:spPr>
            <a:xfrm>
              <a:off x="2089027" y="4359315"/>
              <a:ext cx="851195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N: nucleosome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A5A93607-0B32-6545-86BF-983882B494FF}"/>
              </a:ext>
            </a:extLst>
          </p:cNvPr>
          <p:cNvSpPr txBox="1"/>
          <p:nvPr/>
        </p:nvSpPr>
        <p:spPr>
          <a:xfrm>
            <a:off x="394302" y="1502901"/>
            <a:ext cx="2766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HNF4a CUT&amp;RUN (Park lab)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B312DB8-3AAB-1943-9069-AD501E63EB67}"/>
              </a:ext>
            </a:extLst>
          </p:cNvPr>
          <p:cNvGrpSpPr/>
          <p:nvPr/>
        </p:nvGrpSpPr>
        <p:grpSpPr>
          <a:xfrm>
            <a:off x="5927370" y="570798"/>
            <a:ext cx="5950887" cy="5443911"/>
            <a:chOff x="4706354" y="528872"/>
            <a:chExt cx="6574198" cy="6014120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D00C6E93-5FE9-5541-86A1-BB77C01456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585" r="4138" b="2121"/>
            <a:stretch/>
          </p:blipFill>
          <p:spPr>
            <a:xfrm>
              <a:off x="4706354" y="693515"/>
              <a:ext cx="6574198" cy="5849477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F46D9C6-A7F2-8941-BF90-090191AFCB33}"/>
                </a:ext>
              </a:extLst>
            </p:cNvPr>
            <p:cNvSpPr txBox="1"/>
            <p:nvPr/>
          </p:nvSpPr>
          <p:spPr>
            <a:xfrm>
              <a:off x="6402449" y="2205268"/>
              <a:ext cx="147476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75D212B-F9EA-6543-911C-B2BF5E7203A6}"/>
                </a:ext>
              </a:extLst>
            </p:cNvPr>
            <p:cNvSpPr txBox="1"/>
            <p:nvPr/>
          </p:nvSpPr>
          <p:spPr>
            <a:xfrm>
              <a:off x="10130419" y="2204928"/>
              <a:ext cx="147476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02743AB-FBB7-664C-BACD-B70D39074BFA}"/>
                </a:ext>
              </a:extLst>
            </p:cNvPr>
            <p:cNvSpPr txBox="1"/>
            <p:nvPr/>
          </p:nvSpPr>
          <p:spPr>
            <a:xfrm>
              <a:off x="8272146" y="3533611"/>
              <a:ext cx="147476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D2A0148-E5E4-024B-B61E-28F389023AD1}"/>
                </a:ext>
              </a:extLst>
            </p:cNvPr>
            <p:cNvSpPr txBox="1"/>
            <p:nvPr/>
          </p:nvSpPr>
          <p:spPr>
            <a:xfrm>
              <a:off x="7100790" y="3746096"/>
              <a:ext cx="147476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BBBBF09-A76D-7A4C-AE95-6CEEE08FFBA9}"/>
                </a:ext>
              </a:extLst>
            </p:cNvPr>
            <p:cNvSpPr txBox="1"/>
            <p:nvPr/>
          </p:nvSpPr>
          <p:spPr>
            <a:xfrm>
              <a:off x="9452368" y="3783674"/>
              <a:ext cx="147476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E6B6A30-1130-B144-9481-E332CC016620}"/>
                </a:ext>
              </a:extLst>
            </p:cNvPr>
            <p:cNvSpPr txBox="1"/>
            <p:nvPr/>
          </p:nvSpPr>
          <p:spPr>
            <a:xfrm>
              <a:off x="6918103" y="528872"/>
              <a:ext cx="25006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V1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4DD9F60-E90A-5B4C-8F0C-A12A27928177}"/>
                </a:ext>
              </a:extLst>
            </p:cNvPr>
            <p:cNvSpPr txBox="1"/>
            <p:nvPr/>
          </p:nvSpPr>
          <p:spPr>
            <a:xfrm>
              <a:off x="9689831" y="539628"/>
              <a:ext cx="25006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V2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56CAC6-5D3A-664A-85E9-5B4D4E421590}"/>
              </a:ext>
            </a:extLst>
          </p:cNvPr>
          <p:cNvGrpSpPr/>
          <p:nvPr/>
        </p:nvGrpSpPr>
        <p:grpSpPr>
          <a:xfrm>
            <a:off x="143812" y="3614007"/>
            <a:ext cx="7105680" cy="3141491"/>
            <a:chOff x="143812" y="3614007"/>
            <a:chExt cx="7105680" cy="314149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AF18308-3D99-7640-9DB9-DC6E25A4A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812" y="3992317"/>
              <a:ext cx="4896688" cy="217630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1C7C37-22DD-2C49-8480-0AC442BC0DC7}"/>
                </a:ext>
              </a:extLst>
            </p:cNvPr>
            <p:cNvSpPr txBox="1"/>
            <p:nvPr/>
          </p:nvSpPr>
          <p:spPr>
            <a:xfrm>
              <a:off x="713003" y="6201784"/>
              <a:ext cx="15367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− strand signal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D124F09-2BF5-9D40-A09C-BC71F2EB4FBD}"/>
                </a:ext>
              </a:extLst>
            </p:cNvPr>
            <p:cNvSpPr txBox="1"/>
            <p:nvPr/>
          </p:nvSpPr>
          <p:spPr>
            <a:xfrm>
              <a:off x="3101032" y="6201784"/>
              <a:ext cx="15367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 strand signal</a:t>
              </a:r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C35AB364-1530-4F4A-A3A8-3D99C4C9209B}"/>
                </a:ext>
              </a:extLst>
            </p:cNvPr>
            <p:cNvSpPr/>
            <p:nvPr/>
          </p:nvSpPr>
          <p:spPr>
            <a:xfrm>
              <a:off x="143812" y="6168623"/>
              <a:ext cx="250490" cy="4024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FC1EAEA-5C53-B942-B356-65F773A53480}"/>
                </a:ext>
              </a:extLst>
            </p:cNvPr>
            <p:cNvSpPr/>
            <p:nvPr/>
          </p:nvSpPr>
          <p:spPr>
            <a:xfrm>
              <a:off x="394302" y="3614007"/>
              <a:ext cx="4646198" cy="29277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Projection along the V-line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2532162-72F4-F748-9BAC-23BAF95BCC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5096" t="13486" r="4023" b="66413"/>
            <a:stretch/>
          </p:blipFill>
          <p:spPr>
            <a:xfrm>
              <a:off x="5235207" y="5694507"/>
              <a:ext cx="2014285" cy="1060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850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B4A09-C9E4-B94C-9DFE-42C756DF2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0004"/>
          </a:xfrm>
        </p:spPr>
        <p:txBody>
          <a:bodyPr/>
          <a:lstStyle/>
          <a:p>
            <a:r>
              <a:rPr lang="en-US" dirty="0"/>
              <a:t>Others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3BD9C-989B-0745-A467-8C6D65549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610" y="484341"/>
            <a:ext cx="3048000" cy="304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9FE8DA-C648-C643-A125-30ADBB493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5610" y="484341"/>
            <a:ext cx="3048000" cy="304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340343-0F76-0340-B116-344F301B5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610" y="484341"/>
            <a:ext cx="3048000" cy="304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ACE738-90E0-AD47-8252-C12C5C721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9610" y="3697266"/>
            <a:ext cx="3048000" cy="304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FFB234-D364-AD48-B678-1D83D672A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7610" y="3697266"/>
            <a:ext cx="3048000" cy="304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5E070D-6117-1642-8668-B7DFB08E1E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5610" y="3697266"/>
            <a:ext cx="3048000" cy="304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5AEBD7-2EAA-BF40-9738-548603A306A7}"/>
              </a:ext>
            </a:extLst>
          </p:cNvPr>
          <p:cNvSpPr txBox="1"/>
          <p:nvPr/>
        </p:nvSpPr>
        <p:spPr>
          <a:xfrm>
            <a:off x="1007523" y="2007893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83kDa</a:t>
            </a:r>
          </a:p>
        </p:txBody>
      </p:sp>
    </p:spTree>
    <p:extLst>
      <p:ext uri="{BB962C8B-B14F-4D97-AF65-F5344CB8AC3E}">
        <p14:creationId xmlns:p14="http://schemas.microsoft.com/office/powerpoint/2010/main" val="36347750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20312-B612-3340-B2E0-3031A95E4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SOX2 CUT&amp;RUN – H1 Cell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95F334-E814-DF46-A906-69A978E66A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737992" y="1440168"/>
            <a:ext cx="5167312" cy="51673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6A988E-BDB0-4148-981E-2E9426F3C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304" y="1440168"/>
            <a:ext cx="5167312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5526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F29D7-EDCE-7E43-886F-0BD6B70D7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8AFDDA-A33F-B745-9A47-D19EF39B6CDD}"/>
              </a:ext>
            </a:extLst>
          </p:cNvPr>
          <p:cNvSpPr/>
          <p:nvPr/>
        </p:nvSpPr>
        <p:spPr>
          <a:xfrm>
            <a:off x="6359047" y="1790317"/>
            <a:ext cx="2830883" cy="513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Bias correction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FCB74F-1CE8-A149-BEA0-A6B93D75A979}"/>
              </a:ext>
            </a:extLst>
          </p:cNvPr>
          <p:cNvSpPr/>
          <p:nvPr/>
        </p:nvSpPr>
        <p:spPr>
          <a:xfrm>
            <a:off x="3265119" y="2609659"/>
            <a:ext cx="2830883" cy="513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V-plot Matrix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172724-58D8-0142-9B4E-E588B16775FE}"/>
              </a:ext>
            </a:extLst>
          </p:cNvPr>
          <p:cNvSpPr/>
          <p:nvPr/>
        </p:nvSpPr>
        <p:spPr>
          <a:xfrm>
            <a:off x="3265117" y="3429000"/>
            <a:ext cx="2830883" cy="513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9F7E8AEB-1B80-F440-BC0B-237671D6B2E3}"/>
              </a:ext>
            </a:extLst>
          </p:cNvPr>
          <p:cNvSpPr/>
          <p:nvPr/>
        </p:nvSpPr>
        <p:spPr>
          <a:xfrm>
            <a:off x="4442565" y="2371339"/>
            <a:ext cx="475989" cy="194479"/>
          </a:xfrm>
          <a:prstGeom prst="down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9BDE4E18-19F6-7843-A1AA-689657BFAAC6}"/>
              </a:ext>
            </a:extLst>
          </p:cNvPr>
          <p:cNvSpPr/>
          <p:nvPr/>
        </p:nvSpPr>
        <p:spPr>
          <a:xfrm>
            <a:off x="4442565" y="3173655"/>
            <a:ext cx="475989" cy="194479"/>
          </a:xfrm>
          <a:prstGeom prst="down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F2872B-F8BA-6D4E-B026-788A6AA9D4AD}"/>
              </a:ext>
            </a:extLst>
          </p:cNvPr>
          <p:cNvSpPr/>
          <p:nvPr/>
        </p:nvSpPr>
        <p:spPr>
          <a:xfrm>
            <a:off x="3265117" y="4183158"/>
            <a:ext cx="2830883" cy="513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Dimension Reduction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0FBF8891-AC01-C444-951F-85DDB66106FE}"/>
              </a:ext>
            </a:extLst>
          </p:cNvPr>
          <p:cNvSpPr/>
          <p:nvPr/>
        </p:nvSpPr>
        <p:spPr>
          <a:xfrm>
            <a:off x="4442565" y="3967258"/>
            <a:ext cx="475989" cy="194479"/>
          </a:xfrm>
          <a:prstGeom prst="down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1D6781-BEFE-424E-8FE5-2F9652F0D7EF}"/>
              </a:ext>
            </a:extLst>
          </p:cNvPr>
          <p:cNvSpPr/>
          <p:nvPr/>
        </p:nvSpPr>
        <p:spPr>
          <a:xfrm>
            <a:off x="3265116" y="1790318"/>
            <a:ext cx="2830883" cy="513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Anchoring Peak</a:t>
            </a:r>
          </a:p>
        </p:txBody>
      </p:sp>
      <p:sp>
        <p:nvSpPr>
          <p:cNvPr id="11" name="Bent-Up Arrow 10">
            <a:extLst>
              <a:ext uri="{FF2B5EF4-FFF2-40B4-BE49-F238E27FC236}">
                <a16:creationId xmlns:a16="http://schemas.microsoft.com/office/drawing/2014/main" id="{0187327F-6D71-784B-BAAE-FFCF21F8F582}"/>
              </a:ext>
            </a:extLst>
          </p:cNvPr>
          <p:cNvSpPr/>
          <p:nvPr/>
        </p:nvSpPr>
        <p:spPr>
          <a:xfrm rot="16200000" flipH="1">
            <a:off x="6383090" y="2507620"/>
            <a:ext cx="475989" cy="432216"/>
          </a:xfrm>
          <a:prstGeom prst="bentUp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308701-1515-3243-96BE-18D296448007}"/>
              </a:ext>
            </a:extLst>
          </p:cNvPr>
          <p:cNvSpPr/>
          <p:nvPr/>
        </p:nvSpPr>
        <p:spPr>
          <a:xfrm>
            <a:off x="3265116" y="4937316"/>
            <a:ext cx="2830883" cy="513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Clustering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D068492F-C224-7440-AEBB-A2855CFA8996}"/>
              </a:ext>
            </a:extLst>
          </p:cNvPr>
          <p:cNvSpPr/>
          <p:nvPr/>
        </p:nvSpPr>
        <p:spPr>
          <a:xfrm>
            <a:off x="4442564" y="4721416"/>
            <a:ext cx="475989" cy="194479"/>
          </a:xfrm>
          <a:prstGeom prst="down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DE05E0-2F21-0743-ABB1-D5813BD62442}"/>
              </a:ext>
            </a:extLst>
          </p:cNvPr>
          <p:cNvSpPr/>
          <p:nvPr/>
        </p:nvSpPr>
        <p:spPr>
          <a:xfrm>
            <a:off x="3265116" y="5691474"/>
            <a:ext cx="2830883" cy="513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Collective characterization</a:t>
            </a: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575B4988-4530-B647-AD20-3D35856A26A1}"/>
              </a:ext>
            </a:extLst>
          </p:cNvPr>
          <p:cNvSpPr/>
          <p:nvPr/>
        </p:nvSpPr>
        <p:spPr>
          <a:xfrm>
            <a:off x="4442564" y="5475574"/>
            <a:ext cx="475989" cy="194479"/>
          </a:xfrm>
          <a:prstGeom prst="down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5616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3DB6B-F422-FB4D-A6FE-296C45982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6944"/>
          </a:xfrm>
        </p:spPr>
        <p:txBody>
          <a:bodyPr>
            <a:normAutofit fontScale="90000"/>
          </a:bodyPr>
          <a:lstStyle/>
          <a:p>
            <a:r>
              <a:rPr lang="en-US" dirty="0"/>
              <a:t>Long-term View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B1421A56-B61F-E74E-AC5D-0670FE188DBB}"/>
              </a:ext>
            </a:extLst>
          </p:cNvPr>
          <p:cNvSpPr/>
          <p:nvPr/>
        </p:nvSpPr>
        <p:spPr>
          <a:xfrm>
            <a:off x="4530600" y="1397630"/>
            <a:ext cx="7047625" cy="6169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043396-1CDD-9C44-BEE9-84F52D2DF7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85" r="4138" b="2121"/>
          <a:stretch/>
        </p:blipFill>
        <p:spPr>
          <a:xfrm>
            <a:off x="4342710" y="2117561"/>
            <a:ext cx="1600771" cy="14243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FA9667-704D-E34B-9770-F8090A507F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44"/>
          <a:stretch/>
        </p:blipFill>
        <p:spPr>
          <a:xfrm>
            <a:off x="5943481" y="2117561"/>
            <a:ext cx="1676400" cy="148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4FDFCB-7B2D-B044-9161-71B64BCACB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644"/>
          <a:stretch/>
        </p:blipFill>
        <p:spPr>
          <a:xfrm>
            <a:off x="7544251" y="2117561"/>
            <a:ext cx="1676400" cy="148120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84BF54FD-B122-CD40-A6A9-2ED0760AB264}"/>
              </a:ext>
            </a:extLst>
          </p:cNvPr>
          <p:cNvSpPr/>
          <p:nvPr/>
        </p:nvSpPr>
        <p:spPr>
          <a:xfrm rot="5400000">
            <a:off x="1790631" y="4052695"/>
            <a:ext cx="4487213" cy="6169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D95266-A5CA-4E47-9EE3-AA67304201CD}"/>
              </a:ext>
            </a:extLst>
          </p:cNvPr>
          <p:cNvSpPr txBox="1"/>
          <p:nvPr/>
        </p:nvSpPr>
        <p:spPr>
          <a:xfrm>
            <a:off x="1238994" y="3745281"/>
            <a:ext cx="2486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anchoring protein,</a:t>
            </a:r>
          </a:p>
          <a:p>
            <a:r>
              <a:rPr lang="en-US" dirty="0"/>
              <a:t>different neighboring</a:t>
            </a:r>
          </a:p>
          <a:p>
            <a:r>
              <a:rPr lang="en-US" dirty="0"/>
              <a:t>chromatin landscape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687330-BBAD-7245-8DD7-82C9FA88B8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083"/>
          <a:stretch/>
        </p:blipFill>
        <p:spPr>
          <a:xfrm>
            <a:off x="9145021" y="2117561"/>
            <a:ext cx="1676400" cy="14905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2AEC71-DFAB-0F44-9A25-04975600E3F2}"/>
              </a:ext>
            </a:extLst>
          </p:cNvPr>
          <p:cNvSpPr txBox="1"/>
          <p:nvPr/>
        </p:nvSpPr>
        <p:spPr>
          <a:xfrm>
            <a:off x="6474515" y="1109977"/>
            <a:ext cx="3094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different anchoring proteins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2804CD3-7A35-B944-9C82-52EA431A02F0}"/>
              </a:ext>
            </a:extLst>
          </p:cNvPr>
          <p:cNvSpPr/>
          <p:nvPr/>
        </p:nvSpPr>
        <p:spPr>
          <a:xfrm>
            <a:off x="4634630" y="3920647"/>
            <a:ext cx="6087649" cy="2492679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 be filled</a:t>
            </a:r>
          </a:p>
        </p:txBody>
      </p:sp>
    </p:spTree>
    <p:extLst>
      <p:ext uri="{BB962C8B-B14F-4D97-AF65-F5344CB8AC3E}">
        <p14:creationId xmlns:p14="http://schemas.microsoft.com/office/powerpoint/2010/main" val="2242841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0E46B-0EC2-7E40-8DC8-3A0C22649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3086"/>
          </a:xfrm>
        </p:spPr>
        <p:txBody>
          <a:bodyPr/>
          <a:lstStyle/>
          <a:p>
            <a:r>
              <a:rPr lang="en-US" dirty="0"/>
              <a:t>Histone modification CUT&amp;RUN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30350-63D1-EF44-8629-D57A7A772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6309"/>
            <a:ext cx="10515600" cy="13255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Previous enhancer stratification is mostly applies to TF CUT&amp;RUN</a:t>
            </a:r>
          </a:p>
          <a:p>
            <a:r>
              <a:rPr lang="en-US" dirty="0"/>
              <a:t>What about histone modification CUT&amp;RUN?</a:t>
            </a:r>
          </a:p>
          <a:p>
            <a:r>
              <a:rPr lang="en-US" dirty="0"/>
              <a:t>TF binding sites prediction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D9D4E5-F599-F34B-89E0-AFA282F8B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5096" y="4127903"/>
            <a:ext cx="3896116" cy="25600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23B890-8308-C24C-B7E0-46ACA1EE1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175" y="4171166"/>
            <a:ext cx="4782917" cy="2516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49EC73-9F3B-7448-95DF-D478B7B73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851" y="2430913"/>
            <a:ext cx="4858012" cy="14868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3A1465-55C4-4C4D-99CB-8C2C1EED444C}"/>
              </a:ext>
            </a:extLst>
          </p:cNvPr>
          <p:cNvSpPr txBox="1"/>
          <p:nvPr/>
        </p:nvSpPr>
        <p:spPr>
          <a:xfrm>
            <a:off x="8529694" y="3752885"/>
            <a:ext cx="2824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Genes &amp; Development 2017</a:t>
            </a:r>
          </a:p>
        </p:txBody>
      </p:sp>
    </p:spTree>
    <p:extLst>
      <p:ext uri="{BB962C8B-B14F-4D97-AF65-F5344CB8AC3E}">
        <p14:creationId xmlns:p14="http://schemas.microsoft.com/office/powerpoint/2010/main" val="38291252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E900C-3598-BA49-A021-F0850D874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2634"/>
          </a:xfrm>
        </p:spPr>
        <p:txBody>
          <a:bodyPr/>
          <a:lstStyle/>
          <a:p>
            <a:r>
              <a:rPr lang="en-US" dirty="0"/>
              <a:t>More Crazy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6FD9C-D528-774D-BC91-951D67619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493"/>
            <a:ext cx="10515600" cy="118997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Can we predict 3D chromatin architecture using CUT&amp;RUN?</a:t>
            </a:r>
          </a:p>
          <a:p>
            <a:pPr lvl="1"/>
            <a:r>
              <a:rPr lang="en-US" dirty="0"/>
              <a:t>Inspired from </a:t>
            </a:r>
            <a:r>
              <a:rPr lang="en-US" dirty="0" err="1"/>
              <a:t>Yaping’s</a:t>
            </a:r>
            <a:r>
              <a:rPr lang="en-US" dirty="0"/>
              <a:t> work</a:t>
            </a:r>
          </a:p>
          <a:p>
            <a:pPr lvl="1"/>
            <a:r>
              <a:rPr lang="en-US" dirty="0"/>
              <a:t>Mimicking </a:t>
            </a:r>
            <a:r>
              <a:rPr lang="en-US" dirty="0" err="1"/>
              <a:t>ChIA</a:t>
            </a:r>
            <a:r>
              <a:rPr lang="en-US" dirty="0"/>
              <a:t>-PET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AF5EF0-2B56-5E4A-B5CF-16F0AFC48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395" y="2893511"/>
            <a:ext cx="6573256" cy="34072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447C66-A8EB-8F4F-AA07-CA4E345BD2D9}"/>
              </a:ext>
            </a:extLst>
          </p:cNvPr>
          <p:cNvSpPr txBox="1"/>
          <p:nvPr/>
        </p:nvSpPr>
        <p:spPr>
          <a:xfrm>
            <a:off x="7954027" y="5931470"/>
            <a:ext cx="1151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eLife</a:t>
            </a:r>
            <a:r>
              <a:rPr lang="en-US" dirty="0"/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783755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B3A5B9-D9AA-AA41-8879-B1427005C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837"/>
            <a:ext cx="10515600" cy="864961"/>
          </a:xfrm>
        </p:spPr>
        <p:txBody>
          <a:bodyPr/>
          <a:lstStyle/>
          <a:p>
            <a:r>
              <a:rPr lang="en-US" dirty="0"/>
              <a:t>Analytics Roadmap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462CCA-C32F-DA43-BEA9-5327BC510470}"/>
              </a:ext>
            </a:extLst>
          </p:cNvPr>
          <p:cNvSpPr/>
          <p:nvPr/>
        </p:nvSpPr>
        <p:spPr>
          <a:xfrm>
            <a:off x="642257" y="2209802"/>
            <a:ext cx="2035629" cy="337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Fastq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005F67-39F0-5147-BA05-FC179E23D202}"/>
              </a:ext>
            </a:extLst>
          </p:cNvPr>
          <p:cNvSpPr/>
          <p:nvPr/>
        </p:nvSpPr>
        <p:spPr>
          <a:xfrm>
            <a:off x="642257" y="2808516"/>
            <a:ext cx="2035629" cy="337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Alignment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B653B0-6650-5A45-AEC1-52D24E277275}"/>
              </a:ext>
            </a:extLst>
          </p:cNvPr>
          <p:cNvSpPr/>
          <p:nvPr/>
        </p:nvSpPr>
        <p:spPr>
          <a:xfrm>
            <a:off x="642257" y="3407230"/>
            <a:ext cx="2035629" cy="337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Filtering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0BF1F3-74B4-C745-9918-DC8B9911A8CB}"/>
              </a:ext>
            </a:extLst>
          </p:cNvPr>
          <p:cNvSpPr/>
          <p:nvPr/>
        </p:nvSpPr>
        <p:spPr>
          <a:xfrm>
            <a:off x="642257" y="3984173"/>
            <a:ext cx="2035629" cy="337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Fragment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18B4A1-C234-A549-8B9F-27651F824EF5}"/>
              </a:ext>
            </a:extLst>
          </p:cNvPr>
          <p:cNvSpPr/>
          <p:nvPr/>
        </p:nvSpPr>
        <p:spPr>
          <a:xfrm>
            <a:off x="4005942" y="2674011"/>
            <a:ext cx="2035629" cy="337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NUC/NFR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CD4369-56B7-8448-BE51-25F35BDCBAD6}"/>
              </a:ext>
            </a:extLst>
          </p:cNvPr>
          <p:cNvSpPr/>
          <p:nvPr/>
        </p:nvSpPr>
        <p:spPr>
          <a:xfrm>
            <a:off x="4005943" y="3241552"/>
            <a:ext cx="2035629" cy="337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Peak calling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E53C4A-FCC2-1947-A65F-BC4A78F99A05}"/>
              </a:ext>
            </a:extLst>
          </p:cNvPr>
          <p:cNvSpPr/>
          <p:nvPr/>
        </p:nvSpPr>
        <p:spPr>
          <a:xfrm>
            <a:off x="4005943" y="3809093"/>
            <a:ext cx="2035629" cy="337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Motif search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5087EB-86AD-1F4C-8A97-C2AA044F59F3}"/>
              </a:ext>
            </a:extLst>
          </p:cNvPr>
          <p:cNvSpPr/>
          <p:nvPr/>
        </p:nvSpPr>
        <p:spPr>
          <a:xfrm>
            <a:off x="625930" y="5268689"/>
            <a:ext cx="2035629" cy="337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Size distribution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98C2DC-4C5B-0C43-B4B4-DE6D44882557}"/>
              </a:ext>
            </a:extLst>
          </p:cNvPr>
          <p:cNvSpPr/>
          <p:nvPr/>
        </p:nvSpPr>
        <p:spPr>
          <a:xfrm>
            <a:off x="625929" y="5867403"/>
            <a:ext cx="2035629" cy="337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Signal enrichment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8C490B-3FC5-1E4B-85BE-98D3257E898A}"/>
              </a:ext>
            </a:extLst>
          </p:cNvPr>
          <p:cNvSpPr/>
          <p:nvPr/>
        </p:nvSpPr>
        <p:spPr>
          <a:xfrm>
            <a:off x="9514109" y="3099186"/>
            <a:ext cx="2035629" cy="337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Bias correction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E3A5EA-333B-DB4F-9D90-D89050C73143}"/>
              </a:ext>
            </a:extLst>
          </p:cNvPr>
          <p:cNvCxnSpPr>
            <a:stCxn id="2" idx="2"/>
            <a:endCxn id="5" idx="0"/>
          </p:cNvCxnSpPr>
          <p:nvPr/>
        </p:nvCxnSpPr>
        <p:spPr>
          <a:xfrm>
            <a:off x="1660072" y="2547260"/>
            <a:ext cx="0" cy="2612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6120CB-A9AA-2C43-95E0-C0738F36E331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660072" y="3145974"/>
            <a:ext cx="0" cy="2612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576CC0-8282-B14A-81F8-3DEB62AEE759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1660072" y="3744688"/>
            <a:ext cx="0" cy="2394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09E0C61-4578-D146-9C01-168B8A53CBF2}"/>
              </a:ext>
            </a:extLst>
          </p:cNvPr>
          <p:cNvSpPr/>
          <p:nvPr/>
        </p:nvSpPr>
        <p:spPr>
          <a:xfrm>
            <a:off x="4005943" y="4376635"/>
            <a:ext cx="2035629" cy="337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bigwig files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DECE5C2-788F-4A40-A342-9CE02A8D74D6}"/>
              </a:ext>
            </a:extLst>
          </p:cNvPr>
          <p:cNvSpPr/>
          <p:nvPr/>
        </p:nvSpPr>
        <p:spPr>
          <a:xfrm>
            <a:off x="435429" y="1926774"/>
            <a:ext cx="2416628" cy="2558143"/>
          </a:xfrm>
          <a:prstGeom prst="roundRect">
            <a:avLst>
              <a:gd name="adj" fmla="val 6307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D7D0C5B-9D59-744A-BF11-DE9DEA0E0442}"/>
              </a:ext>
            </a:extLst>
          </p:cNvPr>
          <p:cNvSpPr/>
          <p:nvPr/>
        </p:nvSpPr>
        <p:spPr>
          <a:xfrm>
            <a:off x="435429" y="4985660"/>
            <a:ext cx="2416628" cy="1480457"/>
          </a:xfrm>
          <a:prstGeom prst="roundRect">
            <a:avLst>
              <a:gd name="adj" fmla="val 6307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5E1492D-11AB-914B-8810-C6AF79AF1DDB}"/>
              </a:ext>
            </a:extLst>
          </p:cNvPr>
          <p:cNvSpPr/>
          <p:nvPr/>
        </p:nvSpPr>
        <p:spPr>
          <a:xfrm>
            <a:off x="3815443" y="2362781"/>
            <a:ext cx="2416628" cy="2558143"/>
          </a:xfrm>
          <a:prstGeom prst="roundRect">
            <a:avLst>
              <a:gd name="adj" fmla="val 6307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9434A38-AED0-C747-A7E6-D3BB7D55C7E7}"/>
              </a:ext>
            </a:extLst>
          </p:cNvPr>
          <p:cNvSpPr/>
          <p:nvPr/>
        </p:nvSpPr>
        <p:spPr>
          <a:xfrm>
            <a:off x="642257" y="1752602"/>
            <a:ext cx="2035629" cy="337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Basic Processing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0B02095-F912-AF48-963C-53618453568C}"/>
              </a:ext>
            </a:extLst>
          </p:cNvPr>
          <p:cNvSpPr/>
          <p:nvPr/>
        </p:nvSpPr>
        <p:spPr>
          <a:xfrm>
            <a:off x="625928" y="4822375"/>
            <a:ext cx="2035629" cy="337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Quality Control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A162C94-E781-2B47-B3A7-7BEF185AAF9C}"/>
              </a:ext>
            </a:extLst>
          </p:cNvPr>
          <p:cNvSpPr/>
          <p:nvPr/>
        </p:nvSpPr>
        <p:spPr>
          <a:xfrm>
            <a:off x="4005942" y="2150508"/>
            <a:ext cx="2035629" cy="337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Level 1</a:t>
            </a:r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BD4283BE-294D-9647-9F13-CFBA59ABDEBD}"/>
              </a:ext>
            </a:extLst>
          </p:cNvPr>
          <p:cNvSpPr/>
          <p:nvPr/>
        </p:nvSpPr>
        <p:spPr>
          <a:xfrm>
            <a:off x="1398814" y="4561116"/>
            <a:ext cx="522515" cy="228600"/>
          </a:xfrm>
          <a:prstGeom prst="down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9F0AE243-732A-1B44-A8EE-5F21F3B8B19F}"/>
              </a:ext>
            </a:extLst>
          </p:cNvPr>
          <p:cNvSpPr/>
          <p:nvPr/>
        </p:nvSpPr>
        <p:spPr>
          <a:xfrm rot="18900000">
            <a:off x="3050946" y="2564948"/>
            <a:ext cx="522515" cy="269425"/>
          </a:xfrm>
          <a:prstGeom prst="down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9A961A46-096C-154B-B9C6-52C20E9C5289}"/>
              </a:ext>
            </a:extLst>
          </p:cNvPr>
          <p:cNvSpPr/>
          <p:nvPr/>
        </p:nvSpPr>
        <p:spPr>
          <a:xfrm rot="13500000">
            <a:off x="3050947" y="4731077"/>
            <a:ext cx="522515" cy="323877"/>
          </a:xfrm>
          <a:prstGeom prst="down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FE5BDB2-187B-C84D-B99F-73E63370FD22}"/>
              </a:ext>
            </a:extLst>
          </p:cNvPr>
          <p:cNvSpPr/>
          <p:nvPr/>
        </p:nvSpPr>
        <p:spPr>
          <a:xfrm>
            <a:off x="6760026" y="3907968"/>
            <a:ext cx="2035629" cy="522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High-resolution footprinting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5E2AA8B-596B-CA4B-9AA6-B7BB1E7C67F3}"/>
              </a:ext>
            </a:extLst>
          </p:cNvPr>
          <p:cNvSpPr/>
          <p:nvPr/>
        </p:nvSpPr>
        <p:spPr>
          <a:xfrm>
            <a:off x="6569529" y="2362779"/>
            <a:ext cx="2416628" cy="2558144"/>
          </a:xfrm>
          <a:prstGeom prst="roundRect">
            <a:avLst>
              <a:gd name="adj" fmla="val 6307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6F8B54D-D023-044B-BA24-91E2762E680F}"/>
              </a:ext>
            </a:extLst>
          </p:cNvPr>
          <p:cNvSpPr/>
          <p:nvPr/>
        </p:nvSpPr>
        <p:spPr>
          <a:xfrm>
            <a:off x="6760028" y="2150505"/>
            <a:ext cx="2035629" cy="337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Level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AF41F586-41C3-D242-A6BC-7AECA1B2442C}"/>
              </a:ext>
            </a:extLst>
          </p:cNvPr>
          <p:cNvSpPr/>
          <p:nvPr/>
        </p:nvSpPr>
        <p:spPr>
          <a:xfrm>
            <a:off x="9323614" y="2334985"/>
            <a:ext cx="2416628" cy="2558143"/>
          </a:xfrm>
          <a:prstGeom prst="roundRect">
            <a:avLst>
              <a:gd name="adj" fmla="val 6307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AF18CEF-92F1-0447-8322-CD10E406EFE6}"/>
              </a:ext>
            </a:extLst>
          </p:cNvPr>
          <p:cNvSpPr/>
          <p:nvPr/>
        </p:nvSpPr>
        <p:spPr>
          <a:xfrm>
            <a:off x="9514113" y="2122712"/>
            <a:ext cx="2035629" cy="337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Level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F5D004-8AD4-4B4F-BABF-55E414468FDA}"/>
              </a:ext>
            </a:extLst>
          </p:cNvPr>
          <p:cNvSpPr/>
          <p:nvPr/>
        </p:nvSpPr>
        <p:spPr>
          <a:xfrm>
            <a:off x="6760026" y="2914129"/>
            <a:ext cx="2035629" cy="522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Spike-in normalization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F1C9960-776C-B748-9067-210664D392A1}"/>
              </a:ext>
            </a:extLst>
          </p:cNvPr>
          <p:cNvSpPr/>
          <p:nvPr/>
        </p:nvSpPr>
        <p:spPr>
          <a:xfrm>
            <a:off x="9514112" y="2656694"/>
            <a:ext cx="2035629" cy="337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V-plot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1F88351-69F6-BF4B-BBB4-5FC4FE2B9C5A}"/>
              </a:ext>
            </a:extLst>
          </p:cNvPr>
          <p:cNvSpPr/>
          <p:nvPr/>
        </p:nvSpPr>
        <p:spPr>
          <a:xfrm>
            <a:off x="9514110" y="3541678"/>
            <a:ext cx="2035629" cy="522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Enhancer heterogeneity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32939F6-494A-D24A-8732-06A7A24EA012}"/>
              </a:ext>
            </a:extLst>
          </p:cNvPr>
          <p:cNvSpPr/>
          <p:nvPr/>
        </p:nvSpPr>
        <p:spPr>
          <a:xfrm>
            <a:off x="9514109" y="4169226"/>
            <a:ext cx="2035629" cy="522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Pattern recognition &amp; joint model</a:t>
            </a:r>
          </a:p>
        </p:txBody>
      </p:sp>
      <p:sp>
        <p:nvSpPr>
          <p:cNvPr id="53" name="Bent-Up Arrow 52">
            <a:extLst>
              <a:ext uri="{FF2B5EF4-FFF2-40B4-BE49-F238E27FC236}">
                <a16:creationId xmlns:a16="http://schemas.microsoft.com/office/drawing/2014/main" id="{78E6BCCA-B5FD-624B-9FEB-E6A9CF3F075E}"/>
              </a:ext>
            </a:extLst>
          </p:cNvPr>
          <p:cNvSpPr/>
          <p:nvPr/>
        </p:nvSpPr>
        <p:spPr>
          <a:xfrm rot="5400000">
            <a:off x="6538439" y="5106856"/>
            <a:ext cx="443178" cy="381228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Bent-Up Arrow 53">
            <a:extLst>
              <a:ext uri="{FF2B5EF4-FFF2-40B4-BE49-F238E27FC236}">
                <a16:creationId xmlns:a16="http://schemas.microsoft.com/office/drawing/2014/main" id="{FCD80AC6-6409-EE47-9F6E-BF329C6E4F1A}"/>
              </a:ext>
            </a:extLst>
          </p:cNvPr>
          <p:cNvSpPr/>
          <p:nvPr/>
        </p:nvSpPr>
        <p:spPr>
          <a:xfrm rot="5400000" flipV="1">
            <a:off x="5819982" y="5106856"/>
            <a:ext cx="443178" cy="381228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DEDCDB5-29B7-EE40-A70F-F95F8EF08B3A}"/>
              </a:ext>
            </a:extLst>
          </p:cNvPr>
          <p:cNvSpPr txBox="1"/>
          <p:nvPr/>
        </p:nvSpPr>
        <p:spPr>
          <a:xfrm>
            <a:off x="4110224" y="5232156"/>
            <a:ext cx="174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less intervention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DDA1A35-517F-E044-92DF-1D44C18388B0}"/>
              </a:ext>
            </a:extLst>
          </p:cNvPr>
          <p:cNvSpPr txBox="1"/>
          <p:nvPr/>
        </p:nvSpPr>
        <p:spPr>
          <a:xfrm>
            <a:off x="6950642" y="5232156"/>
            <a:ext cx="2986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ad hoc analysis involved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8461C1F-2F18-5340-A039-6B519F0CD094}"/>
              </a:ext>
            </a:extLst>
          </p:cNvPr>
          <p:cNvSpPr/>
          <p:nvPr/>
        </p:nvSpPr>
        <p:spPr>
          <a:xfrm>
            <a:off x="9230489" y="5886680"/>
            <a:ext cx="28492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NFR: Nucleosome free reads</a:t>
            </a:r>
          </a:p>
          <a:p>
            <a:r>
              <a:rPr lang="en-US" dirty="0"/>
              <a:t>NUC: Nucleosomal reads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AE16EBEA-6E9D-1945-817F-C8F77544AF97}"/>
              </a:ext>
            </a:extLst>
          </p:cNvPr>
          <p:cNvSpPr/>
          <p:nvPr/>
        </p:nvSpPr>
        <p:spPr>
          <a:xfrm>
            <a:off x="435429" y="1121230"/>
            <a:ext cx="5796642" cy="46808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Basic analysis (ChIP-seq style)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47B8C915-D54A-E144-B45A-C0FEA053A217}"/>
              </a:ext>
            </a:extLst>
          </p:cNvPr>
          <p:cNvSpPr/>
          <p:nvPr/>
        </p:nvSpPr>
        <p:spPr>
          <a:xfrm>
            <a:off x="6332168" y="1105685"/>
            <a:ext cx="5796642" cy="46808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High-resolution foot printing</a:t>
            </a:r>
          </a:p>
        </p:txBody>
      </p:sp>
    </p:spTree>
    <p:extLst>
      <p:ext uri="{BB962C8B-B14F-4D97-AF65-F5344CB8AC3E}">
        <p14:creationId xmlns:p14="http://schemas.microsoft.com/office/powerpoint/2010/main" val="2977997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3CFBF-CADB-284C-9466-88EAC1A4C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6EAAA0-319F-8940-8BEA-750AA91745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962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AAAA3-7AE8-2940-BC82-A45C0E16B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4332"/>
          </a:xfrm>
        </p:spPr>
        <p:txBody>
          <a:bodyPr/>
          <a:lstStyle/>
          <a:p>
            <a:r>
              <a:rPr lang="en-US" dirty="0"/>
              <a:t>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6A9A8-A421-F44E-9024-2F88DC265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29" y="1094404"/>
            <a:ext cx="11288485" cy="539846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﻿</a:t>
            </a:r>
            <a:r>
              <a:rPr lang="en-US" dirty="0" err="1"/>
              <a:t>Henikoff</a:t>
            </a:r>
            <a:r>
              <a:rPr lang="en-US" dirty="0"/>
              <a:t> group (</a:t>
            </a:r>
            <a:r>
              <a:rPr lang="en-US" dirty="0" err="1"/>
              <a:t>eLife</a:t>
            </a:r>
            <a:r>
              <a:rPr lang="en-US" dirty="0"/>
              <a:t> 2017)</a:t>
            </a:r>
          </a:p>
          <a:p>
            <a:pPr lvl="1"/>
            <a:r>
              <a:rPr lang="en-US" dirty="0"/>
              <a:t>Bowtie2</a:t>
            </a:r>
          </a:p>
          <a:p>
            <a:pPr lvl="2"/>
            <a:r>
              <a:rPr lang="en-US" dirty="0"/>
              <a:t>--local --very-sensitive-local --no-</a:t>
            </a:r>
            <a:r>
              <a:rPr lang="en-US" dirty="0" err="1"/>
              <a:t>unal</a:t>
            </a:r>
            <a:r>
              <a:rPr lang="en-US" dirty="0"/>
              <a:t> --no-mixed --no- discordant --phred33 -I 10 -X 700</a:t>
            </a:r>
          </a:p>
          <a:p>
            <a:pPr lvl="1"/>
            <a:r>
              <a:rPr lang="en-US" dirty="0"/>
              <a:t>Generally very short read length: 25bp PE</a:t>
            </a:r>
          </a:p>
          <a:p>
            <a:r>
              <a:rPr lang="en-US" dirty="0" err="1"/>
              <a:t>Fazzio</a:t>
            </a:r>
            <a:r>
              <a:rPr lang="en-US" dirty="0"/>
              <a:t> group (</a:t>
            </a:r>
            <a:r>
              <a:rPr lang="en-US" dirty="0" err="1"/>
              <a:t>uliCUT&amp;RUN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﻿Trimmed to 25 bases</a:t>
            </a:r>
          </a:p>
          <a:p>
            <a:pPr lvl="1"/>
            <a:r>
              <a:rPr lang="en-US" dirty="0"/>
              <a:t>Bowtie2 with the parameters -N 1 and -X 1000</a:t>
            </a:r>
          </a:p>
          <a:p>
            <a:endParaRPr lang="en-US" dirty="0"/>
          </a:p>
          <a:p>
            <a:r>
              <a:rPr lang="en-US" dirty="0"/>
              <a:t>Lim</a:t>
            </a:r>
          </a:p>
          <a:p>
            <a:pPr lvl="1"/>
            <a:r>
              <a:rPr lang="en-US" dirty="0"/>
              <a:t>STAR aligner</a:t>
            </a:r>
          </a:p>
          <a:p>
            <a:pPr lvl="2"/>
            <a:r>
              <a:rPr lang="en-US" dirty="0"/>
              <a:t>--</a:t>
            </a:r>
            <a:r>
              <a:rPr lang="en-US" dirty="0" err="1"/>
              <a:t>alignSJDBoverhangMin</a:t>
            </a:r>
            <a:r>
              <a:rPr lang="en-US" dirty="0"/>
              <a:t> 999 --</a:t>
            </a:r>
            <a:r>
              <a:rPr lang="en-US" dirty="0" err="1"/>
              <a:t>alignIntronMax</a:t>
            </a:r>
            <a:r>
              <a:rPr lang="en-US" dirty="0"/>
              <a:t> 1 --</a:t>
            </a:r>
            <a:r>
              <a:rPr lang="en-US" dirty="0" err="1"/>
              <a:t>alignMatesGapMax</a:t>
            </a:r>
            <a:r>
              <a:rPr lang="en-US" dirty="0"/>
              <a:t> 2000 --</a:t>
            </a:r>
            <a:r>
              <a:rPr lang="en-US" dirty="0" err="1"/>
              <a:t>outFilterMultimapNmax</a:t>
            </a:r>
            <a:r>
              <a:rPr lang="en-US" dirty="0"/>
              <a:t> 1</a:t>
            </a:r>
            <a:br>
              <a:rPr lang="en-US" dirty="0"/>
            </a:br>
            <a:r>
              <a:rPr lang="en-US" dirty="0"/>
              <a:t>--</a:t>
            </a:r>
            <a:r>
              <a:rPr lang="en-US" dirty="0" err="1"/>
              <a:t>outFilterMismatchNoverLmax</a:t>
            </a:r>
            <a:r>
              <a:rPr lang="en-US" dirty="0"/>
              <a:t> 0.05</a:t>
            </a:r>
          </a:p>
          <a:p>
            <a:pPr lvl="2"/>
            <a:r>
              <a:rPr lang="en-US" dirty="0"/>
              <a:t>Faster than bowtie2</a:t>
            </a:r>
          </a:p>
          <a:p>
            <a:pPr lvl="2"/>
            <a:r>
              <a:rPr lang="en-US" dirty="0"/>
              <a:t>Large memory required (&gt; 30GB)</a:t>
            </a:r>
          </a:p>
          <a:p>
            <a:pPr lvl="2"/>
            <a:r>
              <a:rPr lang="en-US" dirty="0"/>
              <a:t>&gt; 85% unique mapping ratio for internal data</a:t>
            </a:r>
          </a:p>
          <a:p>
            <a:pPr lvl="1"/>
            <a:r>
              <a:rPr lang="en-US" dirty="0"/>
              <a:t>Planned</a:t>
            </a:r>
          </a:p>
          <a:p>
            <a:pPr lvl="2"/>
            <a:r>
              <a:rPr lang="en-US" dirty="0"/>
              <a:t>--</a:t>
            </a:r>
            <a:r>
              <a:rPr lang="en-US" dirty="0" err="1"/>
              <a:t>alignEndsProtrude</a:t>
            </a:r>
            <a:r>
              <a:rPr lang="en-US" dirty="0"/>
              <a:t> (&gt; STAR 2.6.1): to handle low alignment rate when self-complementary</a:t>
            </a:r>
          </a:p>
          <a:p>
            <a:pPr lvl="2"/>
            <a:r>
              <a:rPr lang="en-US" dirty="0"/>
              <a:t>May need optimization for more </a:t>
            </a:r>
            <a:r>
              <a:rPr lang="en-US" b="1" dirty="0"/>
              <a:t>sensitive short alignment</a:t>
            </a:r>
          </a:p>
          <a:p>
            <a:pPr lvl="1"/>
            <a:r>
              <a:rPr lang="en-US" dirty="0"/>
              <a:t>Note</a:t>
            </a:r>
          </a:p>
          <a:p>
            <a:pPr lvl="2"/>
            <a:r>
              <a:rPr lang="en-US" dirty="0"/>
              <a:t>Mot recent STAR index is not compatible with the previous ones</a:t>
            </a:r>
          </a:p>
          <a:p>
            <a:pPr lvl="2"/>
            <a:r>
              <a:rPr lang="en-US" dirty="0"/>
              <a:t>In case of human, avoid using UCSC genome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47869CF-AD19-924D-AB47-FB716D7DB853}"/>
              </a:ext>
            </a:extLst>
          </p:cNvPr>
          <p:cNvGrpSpPr/>
          <p:nvPr/>
        </p:nvGrpSpPr>
        <p:grpSpPr>
          <a:xfrm>
            <a:off x="9510900" y="4806435"/>
            <a:ext cx="2090057" cy="957160"/>
            <a:chOff x="8465872" y="5111235"/>
            <a:chExt cx="2090057" cy="95716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F3ECE64-98FF-574B-9237-9D9EAD6EE540}"/>
                </a:ext>
              </a:extLst>
            </p:cNvPr>
            <p:cNvGrpSpPr/>
            <p:nvPr/>
          </p:nvGrpSpPr>
          <p:grpSpPr>
            <a:xfrm>
              <a:off x="8465872" y="5480567"/>
              <a:ext cx="2090057" cy="587828"/>
              <a:chOff x="7783286" y="4920343"/>
              <a:chExt cx="2090057" cy="1045028"/>
            </a:xfrm>
          </p:grpSpPr>
          <p:sp>
            <p:nvSpPr>
              <p:cNvPr id="6" name="Right Arrow 5">
                <a:extLst>
                  <a:ext uri="{FF2B5EF4-FFF2-40B4-BE49-F238E27FC236}">
                    <a16:creationId xmlns:a16="http://schemas.microsoft.com/office/drawing/2014/main" id="{31206772-A117-0C4A-BBE0-FF8388FDF5B6}"/>
                  </a:ext>
                </a:extLst>
              </p:cNvPr>
              <p:cNvSpPr/>
              <p:nvPr/>
            </p:nvSpPr>
            <p:spPr>
              <a:xfrm>
                <a:off x="8207829" y="4920343"/>
                <a:ext cx="1665514" cy="522514"/>
              </a:xfrm>
              <a:prstGeom prst="rightArrow">
                <a:avLst>
                  <a:gd name="adj1" fmla="val 100000"/>
                  <a:gd name="adj2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read1</a:t>
                </a:r>
              </a:p>
            </p:txBody>
          </p:sp>
          <p:sp>
            <p:nvSpPr>
              <p:cNvPr id="7" name="Right Arrow 6">
                <a:extLst>
                  <a:ext uri="{FF2B5EF4-FFF2-40B4-BE49-F238E27FC236}">
                    <a16:creationId xmlns:a16="http://schemas.microsoft.com/office/drawing/2014/main" id="{9C281F72-8250-7644-BE81-50100C867A5F}"/>
                  </a:ext>
                </a:extLst>
              </p:cNvPr>
              <p:cNvSpPr/>
              <p:nvPr/>
            </p:nvSpPr>
            <p:spPr>
              <a:xfrm flipH="1">
                <a:off x="7783286" y="5442857"/>
                <a:ext cx="1632857" cy="522514"/>
              </a:xfrm>
              <a:prstGeom prst="rightArrow">
                <a:avLst>
                  <a:gd name="adj1" fmla="val 100000"/>
                  <a:gd name="adj2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read2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4762A8-1BE9-BE43-B347-CFAFCFE3706B}"/>
                </a:ext>
              </a:extLst>
            </p:cNvPr>
            <p:cNvSpPr txBox="1"/>
            <p:nvPr/>
          </p:nvSpPr>
          <p:spPr>
            <a:xfrm>
              <a:off x="8665029" y="5111235"/>
              <a:ext cx="16917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Read protrusion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1919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F8283-400B-0543-86DE-E1315CD2B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Filtering (&amp; Deduplication)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9F82C-E706-614E-8974-E804A355F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Filtering</a:t>
            </a:r>
          </a:p>
          <a:p>
            <a:pPr lvl="1"/>
            <a:r>
              <a:rPr lang="en-US" dirty="0"/>
              <a:t>Discordant alignment</a:t>
            </a:r>
          </a:p>
          <a:p>
            <a:pPr lvl="1"/>
            <a:r>
              <a:rPr lang="en-US" dirty="0"/>
              <a:t>Random chromosomes and scaffolds</a:t>
            </a:r>
          </a:p>
          <a:p>
            <a:endParaRPr lang="en-US" dirty="0"/>
          </a:p>
          <a:p>
            <a:r>
              <a:rPr lang="en-US" dirty="0"/>
              <a:t>(optional) Deduplication</a:t>
            </a:r>
          </a:p>
          <a:p>
            <a:pPr lvl="1"/>
            <a:r>
              <a:rPr lang="en-US" dirty="0"/>
              <a:t>Redundant fragments at the same position =&gt; single fragment</a:t>
            </a:r>
          </a:p>
          <a:p>
            <a:pPr lvl="1"/>
            <a:r>
              <a:rPr lang="en-US" dirty="0"/>
              <a:t>Some duplicates fragments are real especially at peaks</a:t>
            </a:r>
          </a:p>
          <a:p>
            <a:pPr lvl="1"/>
            <a:r>
              <a:rPr lang="en-US" dirty="0"/>
              <a:t>Need to consider library complexity</a:t>
            </a:r>
          </a:p>
          <a:p>
            <a:pPr lvl="1"/>
            <a:r>
              <a:rPr lang="en-US" dirty="0"/>
              <a:t>If library is mostly unique, it is OK to go without deduplication</a:t>
            </a:r>
          </a:p>
        </p:txBody>
      </p:sp>
    </p:spTree>
    <p:extLst>
      <p:ext uri="{BB962C8B-B14F-4D97-AF65-F5344CB8AC3E}">
        <p14:creationId xmlns:p14="http://schemas.microsoft.com/office/powerpoint/2010/main" val="3030500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C7ED6-591F-8348-A574-AC0461A19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5489"/>
          </a:xfrm>
        </p:spPr>
        <p:txBody>
          <a:bodyPr/>
          <a:lstStyle/>
          <a:p>
            <a:r>
              <a:rPr lang="en-US" dirty="0"/>
              <a:t>Fragment Size Distribution &amp; Decomposition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859FD3-537E-0243-AA09-34B30A177CFD}"/>
              </a:ext>
            </a:extLst>
          </p:cNvPr>
          <p:cNvGrpSpPr/>
          <p:nvPr/>
        </p:nvGrpSpPr>
        <p:grpSpPr>
          <a:xfrm>
            <a:off x="7147522" y="2969841"/>
            <a:ext cx="3205475" cy="1232145"/>
            <a:chOff x="326017" y="2196855"/>
            <a:chExt cx="3205475" cy="123214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0E7AD30-F6E8-F34F-BA76-3D0A4A8C2D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225"/>
            <a:stretch/>
          </p:blipFill>
          <p:spPr>
            <a:xfrm>
              <a:off x="1129198" y="2253648"/>
              <a:ext cx="2394059" cy="117535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DA92BFF-9D1F-024E-8D9D-7A64BEA6A66A}"/>
                </a:ext>
              </a:extLst>
            </p:cNvPr>
            <p:cNvSpPr txBox="1"/>
            <p:nvPr/>
          </p:nvSpPr>
          <p:spPr>
            <a:xfrm>
              <a:off x="488924" y="2380891"/>
              <a:ext cx="445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70C0"/>
                  </a:solidFill>
                </a:rPr>
                <a:t>Ctrl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863FAA7-F6C5-F944-8953-9784ED5A9F2D}"/>
                </a:ext>
              </a:extLst>
            </p:cNvPr>
            <p:cNvSpPr/>
            <p:nvPr/>
          </p:nvSpPr>
          <p:spPr>
            <a:xfrm>
              <a:off x="977204" y="2335355"/>
              <a:ext cx="9144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1A7319E-C787-B047-BD7E-73AF59391186}"/>
                </a:ext>
              </a:extLst>
            </p:cNvPr>
            <p:cNvSpPr txBox="1"/>
            <p:nvPr/>
          </p:nvSpPr>
          <p:spPr>
            <a:xfrm>
              <a:off x="326017" y="2985235"/>
              <a:ext cx="6992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C00000"/>
                  </a:solidFill>
                </a:rPr>
                <a:t>HNF4</a:t>
              </a:r>
              <a:r>
                <a:rPr lang="en-US" sz="1400" dirty="0">
                  <a:solidFill>
                    <a:srgbClr val="C00000"/>
                  </a:solidFill>
                  <a:latin typeface="Symbol" pitchFamily="2" charset="2"/>
                  <a:cs typeface="Sylfaen" panose="020F0502020204030204" pitchFamily="34" charset="0"/>
                </a:rPr>
                <a:t>a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BB84574-EE20-B947-BD72-A5BEBB7573D2}"/>
                </a:ext>
              </a:extLst>
            </p:cNvPr>
            <p:cNvSpPr/>
            <p:nvPr/>
          </p:nvSpPr>
          <p:spPr>
            <a:xfrm>
              <a:off x="977204" y="2910541"/>
              <a:ext cx="91440" cy="4572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EBD83A-03CF-974D-AE50-1F32055B6359}"/>
                </a:ext>
              </a:extLst>
            </p:cNvPr>
            <p:cNvSpPr txBox="1"/>
            <p:nvPr/>
          </p:nvSpPr>
          <p:spPr>
            <a:xfrm>
              <a:off x="2822198" y="2196855"/>
              <a:ext cx="692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&gt; 150bp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E0A4D62-1734-4845-8881-3FD08A4CBB3D}"/>
                </a:ext>
              </a:extLst>
            </p:cNvPr>
            <p:cNvSpPr txBox="1"/>
            <p:nvPr/>
          </p:nvSpPr>
          <p:spPr>
            <a:xfrm>
              <a:off x="2822198" y="2509895"/>
              <a:ext cx="692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&lt; 120bp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3F42B97-4C47-9145-AC27-81F66DD4298A}"/>
                </a:ext>
              </a:extLst>
            </p:cNvPr>
            <p:cNvSpPr txBox="1"/>
            <p:nvPr/>
          </p:nvSpPr>
          <p:spPr>
            <a:xfrm>
              <a:off x="2838674" y="2794100"/>
              <a:ext cx="692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&gt; 150bp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FAC49C-BEE7-7940-8AD9-9B0991DC7656}"/>
                </a:ext>
              </a:extLst>
            </p:cNvPr>
            <p:cNvSpPr txBox="1"/>
            <p:nvPr/>
          </p:nvSpPr>
          <p:spPr>
            <a:xfrm>
              <a:off x="2838674" y="3107140"/>
              <a:ext cx="692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&lt; 120bp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62CC081-11FE-5E43-8BCB-A82B30DF6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408" y="2036945"/>
            <a:ext cx="2743710" cy="42665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EC06E32-4B28-7447-B2DC-2A62976F85AE}"/>
              </a:ext>
            </a:extLst>
          </p:cNvPr>
          <p:cNvSpPr txBox="1"/>
          <p:nvPr/>
        </p:nvSpPr>
        <p:spPr>
          <a:xfrm>
            <a:off x="1317172" y="1390614"/>
            <a:ext cx="3806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Nucleosome free reads (NFR): &lt; 120bp</a:t>
            </a:r>
          </a:p>
          <a:p>
            <a:r>
              <a:rPr lang="en-US" dirty="0"/>
              <a:t>Nucleosomal reads (NUC): &gt; 150bp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203AA1-44E8-9C47-9EEC-94E509FF3EC9}"/>
              </a:ext>
            </a:extLst>
          </p:cNvPr>
          <p:cNvSpPr txBox="1"/>
          <p:nvPr/>
        </p:nvSpPr>
        <p:spPr>
          <a:xfrm>
            <a:off x="2115860" y="6279795"/>
            <a:ext cx="2392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Henikoff</a:t>
            </a:r>
            <a:r>
              <a:rPr lang="en-US" dirty="0"/>
              <a:t> lab. </a:t>
            </a:r>
            <a:r>
              <a:rPr lang="en-US" dirty="0" err="1"/>
              <a:t>eLife</a:t>
            </a:r>
            <a:r>
              <a:rPr lang="en-US" dirty="0"/>
              <a:t> 2017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1FA39C-D680-BA43-80E3-70733808C2F6}"/>
              </a:ext>
            </a:extLst>
          </p:cNvPr>
          <p:cNvSpPr txBox="1"/>
          <p:nvPr/>
        </p:nvSpPr>
        <p:spPr>
          <a:xfrm>
            <a:off x="7407501" y="2481955"/>
            <a:ext cx="3092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Park lab. HNF4a/Mouse Kidney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692890-9840-8747-ABD0-496651AC5F54}"/>
              </a:ext>
            </a:extLst>
          </p:cNvPr>
          <p:cNvSpPr txBox="1"/>
          <p:nvPr/>
        </p:nvSpPr>
        <p:spPr>
          <a:xfrm>
            <a:off x="6570579" y="5264305"/>
            <a:ext cx="5119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Detection of TF binding &amp; neighboring nucleosomes</a:t>
            </a:r>
          </a:p>
        </p:txBody>
      </p:sp>
    </p:spTree>
    <p:extLst>
      <p:ext uri="{BB962C8B-B14F-4D97-AF65-F5344CB8AC3E}">
        <p14:creationId xmlns:p14="http://schemas.microsoft.com/office/powerpoint/2010/main" val="1370932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87CB6C-051B-1049-A640-77F60E39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3" y="203013"/>
            <a:ext cx="11342914" cy="923331"/>
          </a:xfrm>
        </p:spPr>
        <p:txBody>
          <a:bodyPr>
            <a:normAutofit/>
          </a:bodyPr>
          <a:lstStyle/>
          <a:p>
            <a:r>
              <a:rPr lang="en-US" sz="3600" dirty="0"/>
              <a:t>Example of Histone CUT&amp;RUN Data with Robust Signal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9078FB-FF55-5643-8763-FB9EB8A45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448208" y="2166258"/>
            <a:ext cx="5486400" cy="2743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101FAF-4240-424D-8ABA-E7FD82A08360}"/>
              </a:ext>
            </a:extLst>
          </p:cNvPr>
          <p:cNvSpPr txBox="1"/>
          <p:nvPr/>
        </p:nvSpPr>
        <p:spPr>
          <a:xfrm>
            <a:off x="424543" y="1743807"/>
            <a:ext cx="470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K562, H3K27ac, Abcam </a:t>
            </a:r>
            <a:r>
              <a:rPr lang="en-US" dirty="0" err="1"/>
              <a:t>hiCa</a:t>
            </a:r>
            <a:r>
              <a:rPr lang="en-US" dirty="0"/>
              <a:t> 1min (SRR8581597)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A77D35-E2EF-3B40-98F5-9BFA273A53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6324600" y="2166258"/>
            <a:ext cx="5486400" cy="2743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5FAE79-14CD-2745-90BA-1FBC26930A01}"/>
              </a:ext>
            </a:extLst>
          </p:cNvPr>
          <p:cNvSpPr txBox="1"/>
          <p:nvPr/>
        </p:nvSpPr>
        <p:spPr>
          <a:xfrm>
            <a:off x="6324600" y="1743807"/>
            <a:ext cx="401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K562, H3K27me3 CST </a:t>
            </a:r>
            <a:r>
              <a:rPr lang="en-US" dirty="0" err="1"/>
              <a:t>pAG</a:t>
            </a:r>
            <a:r>
              <a:rPr lang="en-US" dirty="0"/>
              <a:t> (SRR9073701)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1F43FE-6076-D64B-B2A4-14092418F024}"/>
              </a:ext>
            </a:extLst>
          </p:cNvPr>
          <p:cNvSpPr txBox="1"/>
          <p:nvPr/>
        </p:nvSpPr>
        <p:spPr>
          <a:xfrm>
            <a:off x="3191408" y="5496090"/>
            <a:ext cx="88808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Planning: Large-scale collective analysis correlation signal enrichment vs length distribution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TF vs Histone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Different targets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Different labs/protocols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9CE5F1-CA28-E24C-BD51-E32460F3D1C7}"/>
              </a:ext>
            </a:extLst>
          </p:cNvPr>
          <p:cNvSpPr txBox="1"/>
          <p:nvPr/>
        </p:nvSpPr>
        <p:spPr>
          <a:xfrm>
            <a:off x="448208" y="1179463"/>
            <a:ext cx="178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Henikoff</a:t>
            </a:r>
            <a:r>
              <a:rPr lang="en-US" dirty="0"/>
              <a:t> lab data</a:t>
            </a:r>
          </a:p>
        </p:txBody>
      </p:sp>
    </p:spTree>
    <p:extLst>
      <p:ext uri="{BB962C8B-B14F-4D97-AF65-F5344CB8AC3E}">
        <p14:creationId xmlns:p14="http://schemas.microsoft.com/office/powerpoint/2010/main" val="1985581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871</TotalTime>
  <Words>1183</Words>
  <Application>Microsoft Macintosh PowerPoint</Application>
  <PresentationFormat>Widescreen</PresentationFormat>
  <Paragraphs>351</Paragraphs>
  <Slides>39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ArialMT</vt:lpstr>
      <vt:lpstr>Arial</vt:lpstr>
      <vt:lpstr>Calibri</vt:lpstr>
      <vt:lpstr>Calibri Light</vt:lpstr>
      <vt:lpstr>Symbol</vt:lpstr>
      <vt:lpstr>Office Theme</vt:lpstr>
      <vt:lpstr>CUT&amp;RUN: Bioinformatics Challenges &amp; Opportunities</vt:lpstr>
      <vt:lpstr>CUT&amp;RUN: ﻿Cleavage Under Targets and Release Using Nuclease</vt:lpstr>
      <vt:lpstr>PowerPoint Presentation</vt:lpstr>
      <vt:lpstr>Analytics Roadmap</vt:lpstr>
      <vt:lpstr>Basic Analysis</vt:lpstr>
      <vt:lpstr>Alignment</vt:lpstr>
      <vt:lpstr>Alignment Filtering (&amp; Deduplication)</vt:lpstr>
      <vt:lpstr>Fragment Size Distribution &amp; Decomposition</vt:lpstr>
      <vt:lpstr>Example of Histone CUT&amp;RUN Data with Robust Signal</vt:lpstr>
      <vt:lpstr>Fragment Length Distribution for QC?</vt:lpstr>
      <vt:lpstr>Quality Measure</vt:lpstr>
      <vt:lpstr>Autocorrelation</vt:lpstr>
      <vt:lpstr>Peak Calling &amp; BigWig Files</vt:lpstr>
      <vt:lpstr>PowerPoint Presentation</vt:lpstr>
      <vt:lpstr>Workflow Engine: Snakemake</vt:lpstr>
      <vt:lpstr>Processing of Public Data</vt:lpstr>
      <vt:lpstr>Spike-in Normalization</vt:lpstr>
      <vt:lpstr>Spike-in Normalization: Technical Detail</vt:lpstr>
      <vt:lpstr>High-Resolution Footprinting</vt:lpstr>
      <vt:lpstr>Intrinsic Heterogeneity of Enhancers: PPARg</vt:lpstr>
      <vt:lpstr>Intrinsic Heterogeneity of Enhancers: GR</vt:lpstr>
      <vt:lpstr>How to Stratify Intrinsically Heterogeneous Enhancers?</vt:lpstr>
      <vt:lpstr>HNF4a CUT&amp;RUN – Mouse Kidney</vt:lpstr>
      <vt:lpstr>HNF4a CUT&amp;RUN – Mouse Kidney</vt:lpstr>
      <vt:lpstr>SOX2 CUT&amp;RUN – H1 Cell </vt:lpstr>
      <vt:lpstr>Limitation of Motif-Anchoring Footprinting</vt:lpstr>
      <vt:lpstr>Sequence-Specific Bias of MNase</vt:lpstr>
      <vt:lpstr>Example of Bias Correction by k-mer Counts ChIP-exo</vt:lpstr>
      <vt:lpstr>Unbiased Stratification of TF Binding Footprints</vt:lpstr>
      <vt:lpstr>Example of Unbiased Identification of a Distinct Binding Mode in GR ChIP-exo</vt:lpstr>
      <vt:lpstr>Example of Unbiased Identification of a Distinct Binding Mode in GR ChIP-exo</vt:lpstr>
      <vt:lpstr>V-Plot</vt:lpstr>
      <vt:lpstr>V-Plot at HNF4a Binding Sites</vt:lpstr>
      <vt:lpstr>Others</vt:lpstr>
      <vt:lpstr>SOX2 CUT&amp;RUN – H1 Cell </vt:lpstr>
      <vt:lpstr>Plan</vt:lpstr>
      <vt:lpstr>Long-term View</vt:lpstr>
      <vt:lpstr>Histone modification CUT&amp;RUN</vt:lpstr>
      <vt:lpstr>More Crazy Ideas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CUT&amp;Run: Bioinformatics Challenges &amp; Opportunities</dc:title>
  <dc:creator>Lim, Hee Woong</dc:creator>
  <cp:lastModifiedBy>Lim, Hee Woong</cp:lastModifiedBy>
  <cp:revision>158</cp:revision>
  <dcterms:created xsi:type="dcterms:W3CDTF">2019-10-29T14:42:49Z</dcterms:created>
  <dcterms:modified xsi:type="dcterms:W3CDTF">2019-10-30T19:11:15Z</dcterms:modified>
</cp:coreProperties>
</file>